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6" r:id="rId2"/>
  </p:sldMasterIdLst>
  <p:sldIdLst>
    <p:sldId id="256" r:id="rId3"/>
    <p:sldId id="375" r:id="rId4"/>
    <p:sldId id="259" r:id="rId5"/>
    <p:sldId id="378" r:id="rId6"/>
    <p:sldId id="260" r:id="rId7"/>
    <p:sldId id="262" r:id="rId8"/>
    <p:sldId id="261" r:id="rId9"/>
    <p:sldId id="263" r:id="rId10"/>
    <p:sldId id="264" r:id="rId11"/>
    <p:sldId id="266" r:id="rId12"/>
    <p:sldId id="336" r:id="rId13"/>
    <p:sldId id="267" r:id="rId14"/>
    <p:sldId id="276" r:id="rId15"/>
    <p:sldId id="377" r:id="rId16"/>
    <p:sldId id="275" r:id="rId17"/>
    <p:sldId id="376" r:id="rId18"/>
    <p:sldId id="367" r:id="rId19"/>
    <p:sldId id="381" r:id="rId20"/>
    <p:sldId id="382" r:id="rId21"/>
    <p:sldId id="380" r:id="rId22"/>
    <p:sldId id="383" r:id="rId23"/>
    <p:sldId id="349" r:id="rId24"/>
    <p:sldId id="368" r:id="rId25"/>
    <p:sldId id="384" r:id="rId26"/>
    <p:sldId id="374" r:id="rId27"/>
    <p:sldId id="385" r:id="rId28"/>
    <p:sldId id="386" r:id="rId29"/>
    <p:sldId id="257" r:id="rId30"/>
    <p:sldId id="387" r:id="rId31"/>
    <p:sldId id="273" r:id="rId32"/>
    <p:sldId id="274" r:id="rId33"/>
    <p:sldId id="388" r:id="rId34"/>
    <p:sldId id="272" r:id="rId35"/>
    <p:sldId id="269" r:id="rId36"/>
    <p:sldId id="271" r:id="rId37"/>
    <p:sldId id="270" r:id="rId38"/>
    <p:sldId id="389" r:id="rId39"/>
    <p:sldId id="352" r:id="rId40"/>
    <p:sldId id="371" r:id="rId41"/>
    <p:sldId id="373" r:id="rId42"/>
    <p:sldId id="372" r:id="rId43"/>
    <p:sldId id="319" r:id="rId44"/>
    <p:sldId id="355" r:id="rId45"/>
    <p:sldId id="390" r:id="rId46"/>
    <p:sldId id="391" r:id="rId47"/>
    <p:sldId id="392" r:id="rId48"/>
    <p:sldId id="393" r:id="rId49"/>
    <p:sldId id="394" r:id="rId50"/>
    <p:sldId id="397" r:id="rId51"/>
    <p:sldId id="395" r:id="rId52"/>
    <p:sldId id="258" r:id="rId53"/>
    <p:sldId id="370" r:id="rId54"/>
    <p:sldId id="396" r:id="rId55"/>
    <p:sldId id="358" r:id="rId56"/>
    <p:sldId id="359" r:id="rId5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dežda Krstić" initials="NK" lastIdx="1" clrIdx="0">
    <p:extLst>
      <p:ext uri="{19B8F6BF-5375-455C-9EA6-DF929625EA0E}">
        <p15:presenceInfo xmlns:p15="http://schemas.microsoft.com/office/powerpoint/2012/main" userId="S::nadezdakrstic@fasper.bg.ac.rs::d2313f53-10b2-4eb7-bce0-b7fd817db70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F8F8F8"/>
    <a:srgbClr val="FFFFCE"/>
    <a:srgbClr val="FFFFCC"/>
    <a:srgbClr val="FFFF66"/>
    <a:srgbClr val="FFCCCC"/>
    <a:srgbClr val="FFCFCF"/>
    <a:srgbClr val="FF8B8B"/>
    <a:srgbClr val="FF7E65"/>
    <a:srgbClr val="FF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commentAuthors" Target="commentAuthors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62EB7C-052A-406F-8796-E78D202BA906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BF4725F-9F82-43E0-BD31-796D99ABF832}">
      <dgm:prSet phldr="0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sr-Latn-RS" dirty="0">
              <a:latin typeface="Century Gothic" panose="020B0502020202020204"/>
            </a:rPr>
            <a:t>Znaci žarišne ozlede frontalnog režnja</a:t>
          </a:r>
          <a:endParaRPr lang="en-US" dirty="0" err="1">
            <a:latin typeface="Century Gothic" panose="020B0502020202020204"/>
          </a:endParaRPr>
        </a:p>
      </dgm:t>
    </dgm:pt>
    <dgm:pt modelId="{746F1513-9117-47BE-A147-38E975B092BC}" type="parTrans" cxnId="{032A75DF-AD86-4685-A3EA-3BFCD169B494}">
      <dgm:prSet/>
      <dgm:spPr/>
      <dgm:t>
        <a:bodyPr/>
        <a:lstStyle/>
        <a:p>
          <a:endParaRPr lang="en-US"/>
        </a:p>
      </dgm:t>
    </dgm:pt>
    <dgm:pt modelId="{FF553070-0FC5-49F1-977E-3E5BD2BAD96D}" type="sibTrans" cxnId="{032A75DF-AD86-4685-A3EA-3BFCD169B494}">
      <dgm:prSet phldrT="01"/>
      <dgm:spPr/>
    </dgm:pt>
    <dgm:pt modelId="{48C32C61-6E08-414E-A7C4-0B7869B201BA}">
      <dgm:prSet phldr="0"/>
      <dgm:spPr/>
      <dgm:t>
        <a:bodyPr/>
        <a:lstStyle/>
        <a:p>
          <a:r>
            <a:rPr lang="sr-Latn-RS" dirty="0">
              <a:latin typeface="Century Gothic" panose="020B0502020202020204"/>
            </a:rPr>
            <a:t>Znaci žarišne ozlede temporalnog režnja</a:t>
          </a:r>
          <a:endParaRPr lang="en-US" dirty="0" err="1">
            <a:latin typeface="Century Gothic" panose="020B0502020202020204"/>
          </a:endParaRPr>
        </a:p>
      </dgm:t>
    </dgm:pt>
    <dgm:pt modelId="{5E798E30-E5B6-4983-AE5A-E7A055E4C03A}" type="parTrans" cxnId="{1AA2EC1B-426B-4976-8C9E-9802B9E18EE6}">
      <dgm:prSet/>
      <dgm:spPr/>
      <dgm:t>
        <a:bodyPr/>
        <a:lstStyle/>
        <a:p>
          <a:endParaRPr lang="en-US"/>
        </a:p>
      </dgm:t>
    </dgm:pt>
    <dgm:pt modelId="{F2B94EF2-51D4-4554-B0F0-ECC9759CCDFE}" type="sibTrans" cxnId="{1AA2EC1B-426B-4976-8C9E-9802B9E18EE6}">
      <dgm:prSet/>
      <dgm:spPr/>
      <dgm:t>
        <a:bodyPr/>
        <a:lstStyle/>
        <a:p>
          <a:endParaRPr lang="en-US"/>
        </a:p>
      </dgm:t>
    </dgm:pt>
    <dgm:pt modelId="{E1114B42-6746-4A8F-A4C2-7CD0D01CD739}">
      <dgm:prSet phldr="0"/>
      <dgm:spPr/>
      <dgm:t>
        <a:bodyPr/>
        <a:lstStyle/>
        <a:p>
          <a:r>
            <a:rPr lang="sr-Latn-RS" dirty="0">
              <a:latin typeface="Century Gothic" panose="020B0502020202020204"/>
            </a:rPr>
            <a:t>Znaci žarišne ozlede parijetalnog režnja</a:t>
          </a:r>
          <a:endParaRPr lang="en-US" dirty="0" err="1">
            <a:latin typeface="Century Gothic" panose="020B0502020202020204"/>
          </a:endParaRPr>
        </a:p>
      </dgm:t>
    </dgm:pt>
    <dgm:pt modelId="{ABA50BC8-591F-42F0-949E-C4FE1B5C37F7}" type="parTrans" cxnId="{F9DAACAD-92C5-4AFC-9F1B-7973EB3E46F8}">
      <dgm:prSet/>
      <dgm:spPr/>
      <dgm:t>
        <a:bodyPr/>
        <a:lstStyle/>
        <a:p>
          <a:endParaRPr lang="en-US"/>
        </a:p>
      </dgm:t>
    </dgm:pt>
    <dgm:pt modelId="{FABA54FB-44A6-445F-8E68-BF009C73E09C}" type="sibTrans" cxnId="{F9DAACAD-92C5-4AFC-9F1B-7973EB3E46F8}">
      <dgm:prSet/>
      <dgm:spPr/>
      <dgm:t>
        <a:bodyPr/>
        <a:lstStyle/>
        <a:p>
          <a:endParaRPr lang="en-US"/>
        </a:p>
      </dgm:t>
    </dgm:pt>
    <dgm:pt modelId="{942C50E1-9305-4A60-B854-77887D6E242C}">
      <dgm:prSet phldr="0"/>
      <dgm:spPr/>
      <dgm:t>
        <a:bodyPr/>
        <a:lstStyle/>
        <a:p>
          <a:r>
            <a:rPr lang="sr-Latn-RS" dirty="0">
              <a:latin typeface="Century Gothic" panose="020B0502020202020204"/>
            </a:rPr>
            <a:t>Znaci žarišne ozlede okcipitalnog režnja</a:t>
          </a:r>
          <a:endParaRPr lang="en-US" dirty="0" err="1">
            <a:latin typeface="Century Gothic" panose="020B0502020202020204"/>
          </a:endParaRPr>
        </a:p>
      </dgm:t>
    </dgm:pt>
    <dgm:pt modelId="{EDADC8CC-CAA4-4F85-A1D9-9CF4EB08A5AF}" type="parTrans" cxnId="{D11E0703-D54D-48AD-AC96-7FADA2B11D18}">
      <dgm:prSet/>
      <dgm:spPr/>
      <dgm:t>
        <a:bodyPr/>
        <a:lstStyle/>
        <a:p>
          <a:endParaRPr lang="en-US"/>
        </a:p>
      </dgm:t>
    </dgm:pt>
    <dgm:pt modelId="{C023BB34-B44F-480F-9F14-8DE843D41427}" type="sibTrans" cxnId="{D11E0703-D54D-48AD-AC96-7FADA2B11D18}">
      <dgm:prSet/>
      <dgm:spPr/>
      <dgm:t>
        <a:bodyPr/>
        <a:lstStyle/>
        <a:p>
          <a:endParaRPr lang="en-US"/>
        </a:p>
      </dgm:t>
    </dgm:pt>
    <dgm:pt modelId="{7EAED8C1-0EEA-4165-8884-12EC011875C8}" type="pres">
      <dgm:prSet presAssocID="{6262EB7C-052A-406F-8796-E78D202BA90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C70F90-713F-40CC-9BCA-2921C081BE4D}" type="pres">
      <dgm:prSet presAssocID="{942C50E1-9305-4A60-B854-77887D6E242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DC8EA5-1D67-430E-9D99-CBC7B960A00E}" type="pres">
      <dgm:prSet presAssocID="{C023BB34-B44F-480F-9F14-8DE843D41427}" presName="spacer" presStyleCnt="0"/>
      <dgm:spPr/>
    </dgm:pt>
    <dgm:pt modelId="{5CF21C7E-FC87-4A90-A392-D851A1E39E4F}" type="pres">
      <dgm:prSet presAssocID="{E1114B42-6746-4A8F-A4C2-7CD0D01CD73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9ABCF7-97BB-4808-955D-35DD1FD18ADC}" type="pres">
      <dgm:prSet presAssocID="{FABA54FB-44A6-445F-8E68-BF009C73E09C}" presName="spacer" presStyleCnt="0"/>
      <dgm:spPr/>
    </dgm:pt>
    <dgm:pt modelId="{531860C4-FAEF-4F21-B5E1-DBBF922E6BF2}" type="pres">
      <dgm:prSet presAssocID="{48C32C61-6E08-414E-A7C4-0B7869B201B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F371B9-79F0-4795-8931-D83728CE83B4}" type="pres">
      <dgm:prSet presAssocID="{F2B94EF2-51D4-4554-B0F0-ECC9759CCDFE}" presName="spacer" presStyleCnt="0"/>
      <dgm:spPr/>
    </dgm:pt>
    <dgm:pt modelId="{4A2463E0-9CC9-43FF-8B8A-EBDC6079FF1C}" type="pres">
      <dgm:prSet presAssocID="{4BF4725F-9F82-43E0-BD31-796D99ABF83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D3ED3F-E2C7-4C84-B149-41180BE6212A}" type="presOf" srcId="{6262EB7C-052A-406F-8796-E78D202BA906}" destId="{7EAED8C1-0EEA-4165-8884-12EC011875C8}" srcOrd="0" destOrd="0" presId="urn:microsoft.com/office/officeart/2005/8/layout/vList2"/>
    <dgm:cxn modelId="{64F9AC41-2F2C-4A78-8F53-78886D118853}" type="presOf" srcId="{48C32C61-6E08-414E-A7C4-0B7869B201BA}" destId="{531860C4-FAEF-4F21-B5E1-DBBF922E6BF2}" srcOrd="0" destOrd="0" presId="urn:microsoft.com/office/officeart/2005/8/layout/vList2"/>
    <dgm:cxn modelId="{A3B6DB38-C3B0-468A-A7E0-2C915CD41C6C}" type="presOf" srcId="{4BF4725F-9F82-43E0-BD31-796D99ABF832}" destId="{4A2463E0-9CC9-43FF-8B8A-EBDC6079FF1C}" srcOrd="0" destOrd="0" presId="urn:microsoft.com/office/officeart/2005/8/layout/vList2"/>
    <dgm:cxn modelId="{A8CFFCA5-66DA-4CFE-B8BA-638BADC5C47A}" type="presOf" srcId="{E1114B42-6746-4A8F-A4C2-7CD0D01CD739}" destId="{5CF21C7E-FC87-4A90-A392-D851A1E39E4F}" srcOrd="0" destOrd="0" presId="urn:microsoft.com/office/officeart/2005/8/layout/vList2"/>
    <dgm:cxn modelId="{032A75DF-AD86-4685-A3EA-3BFCD169B494}" srcId="{6262EB7C-052A-406F-8796-E78D202BA906}" destId="{4BF4725F-9F82-43E0-BD31-796D99ABF832}" srcOrd="3" destOrd="0" parTransId="{746F1513-9117-47BE-A147-38E975B092BC}" sibTransId="{FF553070-0FC5-49F1-977E-3E5BD2BAD96D}"/>
    <dgm:cxn modelId="{1AA2EC1B-426B-4976-8C9E-9802B9E18EE6}" srcId="{6262EB7C-052A-406F-8796-E78D202BA906}" destId="{48C32C61-6E08-414E-A7C4-0B7869B201BA}" srcOrd="2" destOrd="0" parTransId="{5E798E30-E5B6-4983-AE5A-E7A055E4C03A}" sibTransId="{F2B94EF2-51D4-4554-B0F0-ECC9759CCDFE}"/>
    <dgm:cxn modelId="{E7150B7F-29D9-4011-927A-EB9A6A572D41}" type="presOf" srcId="{942C50E1-9305-4A60-B854-77887D6E242C}" destId="{8AC70F90-713F-40CC-9BCA-2921C081BE4D}" srcOrd="0" destOrd="0" presId="urn:microsoft.com/office/officeart/2005/8/layout/vList2"/>
    <dgm:cxn modelId="{D11E0703-D54D-48AD-AC96-7FADA2B11D18}" srcId="{6262EB7C-052A-406F-8796-E78D202BA906}" destId="{942C50E1-9305-4A60-B854-77887D6E242C}" srcOrd="0" destOrd="0" parTransId="{EDADC8CC-CAA4-4F85-A1D9-9CF4EB08A5AF}" sibTransId="{C023BB34-B44F-480F-9F14-8DE843D41427}"/>
    <dgm:cxn modelId="{F9DAACAD-92C5-4AFC-9F1B-7973EB3E46F8}" srcId="{6262EB7C-052A-406F-8796-E78D202BA906}" destId="{E1114B42-6746-4A8F-A4C2-7CD0D01CD739}" srcOrd="1" destOrd="0" parTransId="{ABA50BC8-591F-42F0-949E-C4FE1B5C37F7}" sibTransId="{FABA54FB-44A6-445F-8E68-BF009C73E09C}"/>
    <dgm:cxn modelId="{A77ED285-9DFC-4B61-A80F-3D17686A8A98}" type="presParOf" srcId="{7EAED8C1-0EEA-4165-8884-12EC011875C8}" destId="{8AC70F90-713F-40CC-9BCA-2921C081BE4D}" srcOrd="0" destOrd="0" presId="urn:microsoft.com/office/officeart/2005/8/layout/vList2"/>
    <dgm:cxn modelId="{327D3352-0738-41D6-B191-0EBFE1ED6958}" type="presParOf" srcId="{7EAED8C1-0EEA-4165-8884-12EC011875C8}" destId="{42DC8EA5-1D67-430E-9D99-CBC7B960A00E}" srcOrd="1" destOrd="0" presId="urn:microsoft.com/office/officeart/2005/8/layout/vList2"/>
    <dgm:cxn modelId="{0255719F-C463-4260-B5B7-AD63335C980E}" type="presParOf" srcId="{7EAED8C1-0EEA-4165-8884-12EC011875C8}" destId="{5CF21C7E-FC87-4A90-A392-D851A1E39E4F}" srcOrd="2" destOrd="0" presId="urn:microsoft.com/office/officeart/2005/8/layout/vList2"/>
    <dgm:cxn modelId="{09989A0C-DDA2-4AA2-8431-F1BD693E9855}" type="presParOf" srcId="{7EAED8C1-0EEA-4165-8884-12EC011875C8}" destId="{959ABCF7-97BB-4808-955D-35DD1FD18ADC}" srcOrd="3" destOrd="0" presId="urn:microsoft.com/office/officeart/2005/8/layout/vList2"/>
    <dgm:cxn modelId="{364F1C24-805F-4428-9E77-E43EB23286E4}" type="presParOf" srcId="{7EAED8C1-0EEA-4165-8884-12EC011875C8}" destId="{531860C4-FAEF-4F21-B5E1-DBBF922E6BF2}" srcOrd="4" destOrd="0" presId="urn:microsoft.com/office/officeart/2005/8/layout/vList2"/>
    <dgm:cxn modelId="{DF8DB14C-DEA0-4290-B2DC-42E5F7893B0B}" type="presParOf" srcId="{7EAED8C1-0EEA-4165-8884-12EC011875C8}" destId="{3DF371B9-79F0-4795-8931-D83728CE83B4}" srcOrd="5" destOrd="0" presId="urn:microsoft.com/office/officeart/2005/8/layout/vList2"/>
    <dgm:cxn modelId="{D36E1265-BA7F-463C-B237-9440374C6EDF}" type="presParOf" srcId="{7EAED8C1-0EEA-4165-8884-12EC011875C8}" destId="{4A2463E0-9CC9-43FF-8B8A-EBDC6079FF1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8B79354-0613-4EC7-9651-DC54F959A605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B7DF366-95E5-4BCF-A37C-270FC5B50888}">
      <dgm:prSet/>
      <dgm:spPr/>
      <dgm:t>
        <a:bodyPr/>
        <a:lstStyle/>
        <a:p>
          <a:r>
            <a:rPr lang="sr-Latn-CS" dirty="0"/>
            <a:t>Izbor optimalnih iz velikog seta raspoloživih postupaka  </a:t>
          </a:r>
          <a:endParaRPr lang="en-US" dirty="0"/>
        </a:p>
      </dgm:t>
    </dgm:pt>
    <dgm:pt modelId="{3DF119C9-BA95-4C33-8AEB-A046B1DB017F}" type="parTrans" cxnId="{113F00BA-2DA9-46CC-9139-6A575DBFBC93}">
      <dgm:prSet/>
      <dgm:spPr/>
      <dgm:t>
        <a:bodyPr/>
        <a:lstStyle/>
        <a:p>
          <a:endParaRPr lang="en-US"/>
        </a:p>
      </dgm:t>
    </dgm:pt>
    <dgm:pt modelId="{9A00EF76-DDDF-456B-AE43-4544259737A9}" type="sibTrans" cxnId="{113F00BA-2DA9-46CC-9139-6A575DBFBC93}">
      <dgm:prSet/>
      <dgm:spPr/>
      <dgm:t>
        <a:bodyPr/>
        <a:lstStyle/>
        <a:p>
          <a:endParaRPr lang="en-US"/>
        </a:p>
      </dgm:t>
    </dgm:pt>
    <dgm:pt modelId="{155C6395-07D3-4536-BA1B-38F36FD9B9B7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sr-Latn-RS" dirty="0"/>
            <a:t>Namena testa (kako je konstrukt opercionalizovan/šta test nominalno meri) ne garantuje zaključak</a:t>
          </a:r>
        </a:p>
      </dgm:t>
    </dgm:pt>
    <dgm:pt modelId="{8CDD16B1-9CD5-4D39-9A71-302795BE582C}" type="parTrans" cxnId="{D6A509D5-DC5A-4CF0-8237-B1EDC787C4F0}">
      <dgm:prSet/>
      <dgm:spPr/>
      <dgm:t>
        <a:bodyPr/>
        <a:lstStyle/>
        <a:p>
          <a:endParaRPr lang="en-US"/>
        </a:p>
      </dgm:t>
    </dgm:pt>
    <dgm:pt modelId="{3DA02A85-4CF2-48CD-8DBC-65B3892882A5}" type="sibTrans" cxnId="{D6A509D5-DC5A-4CF0-8237-B1EDC787C4F0}">
      <dgm:prSet/>
      <dgm:spPr/>
      <dgm:t>
        <a:bodyPr/>
        <a:lstStyle/>
        <a:p>
          <a:endParaRPr lang="en-US"/>
        </a:p>
      </dgm:t>
    </dgm:pt>
    <dgm:pt modelId="{3ECD3DA3-87C6-4D45-A5A7-59B9116D7B87}">
      <dgm:prSet/>
      <dgm:spPr>
        <a:solidFill>
          <a:srgbClr val="7030A0"/>
        </a:solidFill>
      </dgm:spPr>
      <dgm:t>
        <a:bodyPr/>
        <a:lstStyle/>
        <a:p>
          <a:r>
            <a:rPr lang="sr-Latn-RS" dirty="0"/>
            <a:t>Gotove ’baterije’ nikada ne obezbeđuju podatke podjednakog kvaliteta kao pacijentu/pitanju prilagođen ’protokol’ ispitivanja </a:t>
          </a:r>
        </a:p>
      </dgm:t>
    </dgm:pt>
    <dgm:pt modelId="{6BEC3DE1-B573-446E-9DEA-9EBC31F6384B}" type="parTrans" cxnId="{D930CA46-672A-46DB-8776-0A11DD75F1D1}">
      <dgm:prSet/>
      <dgm:spPr/>
      <dgm:t>
        <a:bodyPr/>
        <a:lstStyle/>
        <a:p>
          <a:endParaRPr lang="en-US"/>
        </a:p>
      </dgm:t>
    </dgm:pt>
    <dgm:pt modelId="{96A61EB8-7380-4B30-989E-978AFD3D0F60}" type="sibTrans" cxnId="{D930CA46-672A-46DB-8776-0A11DD75F1D1}">
      <dgm:prSet/>
      <dgm:spPr/>
      <dgm:t>
        <a:bodyPr/>
        <a:lstStyle/>
        <a:p>
          <a:endParaRPr lang="en-US"/>
        </a:p>
      </dgm:t>
    </dgm:pt>
    <dgm:pt modelId="{258050B9-EE0D-4402-B208-9BCA685F9256}" type="pres">
      <dgm:prSet presAssocID="{C8B79354-0613-4EC7-9651-DC54F959A6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503322-CE4D-4C24-A6D8-B17D1467586F}" type="pres">
      <dgm:prSet presAssocID="{5B7DF366-95E5-4BCF-A37C-270FC5B50888}" presName="parentText" presStyleLbl="node1" presStyleIdx="0" presStyleCnt="3" custLinFactNeighborX="0" custLinFactNeighborY="-3489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A8270C-54BE-4F45-8F7D-F2821F46E784}" type="pres">
      <dgm:prSet presAssocID="{9A00EF76-DDDF-456B-AE43-4544259737A9}" presName="spacer" presStyleCnt="0"/>
      <dgm:spPr/>
    </dgm:pt>
    <dgm:pt modelId="{65A84850-FC83-451D-8AE3-E501702FB459}" type="pres">
      <dgm:prSet presAssocID="{155C6395-07D3-4536-BA1B-38F36FD9B9B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843A5C-D280-412D-A59C-FEF31C9C7166}" type="pres">
      <dgm:prSet presAssocID="{3DA02A85-4CF2-48CD-8DBC-65B3892882A5}" presName="spacer" presStyleCnt="0"/>
      <dgm:spPr/>
    </dgm:pt>
    <dgm:pt modelId="{1022E547-1785-49F7-8397-FC0E14F40F57}" type="pres">
      <dgm:prSet presAssocID="{3ECD3DA3-87C6-4D45-A5A7-59B9116D7B8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04EFC2-9E0F-4A8F-84F7-A27DD421917A}" type="presOf" srcId="{5B7DF366-95E5-4BCF-A37C-270FC5B50888}" destId="{37503322-CE4D-4C24-A6D8-B17D1467586F}" srcOrd="0" destOrd="0" presId="urn:microsoft.com/office/officeart/2005/8/layout/vList2"/>
    <dgm:cxn modelId="{FBF4C5DD-F2FA-4551-BF42-025731019E87}" type="presOf" srcId="{C8B79354-0613-4EC7-9651-DC54F959A605}" destId="{258050B9-EE0D-4402-B208-9BCA685F9256}" srcOrd="0" destOrd="0" presId="urn:microsoft.com/office/officeart/2005/8/layout/vList2"/>
    <dgm:cxn modelId="{3A1D745D-6F2F-483B-91A8-145FF7166FED}" type="presOf" srcId="{155C6395-07D3-4536-BA1B-38F36FD9B9B7}" destId="{65A84850-FC83-451D-8AE3-E501702FB459}" srcOrd="0" destOrd="0" presId="urn:microsoft.com/office/officeart/2005/8/layout/vList2"/>
    <dgm:cxn modelId="{113F00BA-2DA9-46CC-9139-6A575DBFBC93}" srcId="{C8B79354-0613-4EC7-9651-DC54F959A605}" destId="{5B7DF366-95E5-4BCF-A37C-270FC5B50888}" srcOrd="0" destOrd="0" parTransId="{3DF119C9-BA95-4C33-8AEB-A046B1DB017F}" sibTransId="{9A00EF76-DDDF-456B-AE43-4544259737A9}"/>
    <dgm:cxn modelId="{D6A509D5-DC5A-4CF0-8237-B1EDC787C4F0}" srcId="{C8B79354-0613-4EC7-9651-DC54F959A605}" destId="{155C6395-07D3-4536-BA1B-38F36FD9B9B7}" srcOrd="1" destOrd="0" parTransId="{8CDD16B1-9CD5-4D39-9A71-302795BE582C}" sibTransId="{3DA02A85-4CF2-48CD-8DBC-65B3892882A5}"/>
    <dgm:cxn modelId="{D930CA46-672A-46DB-8776-0A11DD75F1D1}" srcId="{C8B79354-0613-4EC7-9651-DC54F959A605}" destId="{3ECD3DA3-87C6-4D45-A5A7-59B9116D7B87}" srcOrd="2" destOrd="0" parTransId="{6BEC3DE1-B573-446E-9DEA-9EBC31F6384B}" sibTransId="{96A61EB8-7380-4B30-989E-978AFD3D0F60}"/>
    <dgm:cxn modelId="{A6C4C288-E370-445D-854F-B19E3B2C11CA}" type="presOf" srcId="{3ECD3DA3-87C6-4D45-A5A7-59B9116D7B87}" destId="{1022E547-1785-49F7-8397-FC0E14F40F57}" srcOrd="0" destOrd="0" presId="urn:microsoft.com/office/officeart/2005/8/layout/vList2"/>
    <dgm:cxn modelId="{7D1C74A8-B069-4CE2-A2C6-BF12F337564C}" type="presParOf" srcId="{258050B9-EE0D-4402-B208-9BCA685F9256}" destId="{37503322-CE4D-4C24-A6D8-B17D1467586F}" srcOrd="0" destOrd="0" presId="urn:microsoft.com/office/officeart/2005/8/layout/vList2"/>
    <dgm:cxn modelId="{969E0209-BB4F-4E69-BC3D-FFC5196F8FFA}" type="presParOf" srcId="{258050B9-EE0D-4402-B208-9BCA685F9256}" destId="{BBA8270C-54BE-4F45-8F7D-F2821F46E784}" srcOrd="1" destOrd="0" presId="urn:microsoft.com/office/officeart/2005/8/layout/vList2"/>
    <dgm:cxn modelId="{1D5FA9E4-4A3D-4A32-B42A-174C4500C62D}" type="presParOf" srcId="{258050B9-EE0D-4402-B208-9BCA685F9256}" destId="{65A84850-FC83-451D-8AE3-E501702FB459}" srcOrd="2" destOrd="0" presId="urn:microsoft.com/office/officeart/2005/8/layout/vList2"/>
    <dgm:cxn modelId="{8F18CE8E-E9CF-4C76-B816-93916DCA3430}" type="presParOf" srcId="{258050B9-EE0D-4402-B208-9BCA685F9256}" destId="{7A843A5C-D280-412D-A59C-FEF31C9C7166}" srcOrd="3" destOrd="0" presId="urn:microsoft.com/office/officeart/2005/8/layout/vList2"/>
    <dgm:cxn modelId="{18CDA2AB-B6DC-4272-8EDB-2413F8476FBC}" type="presParOf" srcId="{258050B9-EE0D-4402-B208-9BCA685F9256}" destId="{1022E547-1785-49F7-8397-FC0E14F40F5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262EB7C-052A-406F-8796-E78D202BA906}" type="doc">
      <dgm:prSet loTypeId="urn:microsoft.com/office/officeart/2016/7/layout/LinearBlockProcessNumbered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BF4725F-9F82-43E0-BD31-796D99ABF832}">
      <dgm:prSet phldr="0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sr-Latn-RS" sz="2000" dirty="0">
            <a:latin typeface="Century Gothic" panose="020B0502020202020204"/>
          </a:endParaRPr>
        </a:p>
      </dgm:t>
    </dgm:pt>
    <dgm:pt modelId="{746F1513-9117-47BE-A147-38E975B092BC}" type="parTrans" cxnId="{032A75DF-AD86-4685-A3EA-3BFCD169B494}">
      <dgm:prSet/>
      <dgm:spPr/>
      <dgm:t>
        <a:bodyPr/>
        <a:lstStyle/>
        <a:p>
          <a:endParaRPr lang="en-US"/>
        </a:p>
      </dgm:t>
    </dgm:pt>
    <dgm:pt modelId="{FF553070-0FC5-49F1-977E-3E5BD2BAD96D}" type="sibTrans" cxnId="{032A75DF-AD86-4685-A3EA-3BFCD169B494}">
      <dgm:prSet phldrT="01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sr-Latn-RS" sz="2800" b="1" dirty="0"/>
            <a:t>U svrhe funkcionalnog ’mapiranja’ mozga</a:t>
          </a:r>
        </a:p>
        <a:p>
          <a:r>
            <a:rPr lang="sr-Latn-RS" sz="2400" b="0" dirty="0"/>
            <a:t>- semiologija (posledica) lezija prema lokalizaciji</a:t>
          </a:r>
        </a:p>
        <a:p>
          <a:r>
            <a:rPr lang="sr-Latn-RS" sz="2400" b="0" dirty="0"/>
            <a:t>- tradicionalna klinička npsih stečenih ozleda kod odraslih </a:t>
          </a:r>
        </a:p>
        <a:p>
          <a:endParaRPr lang="en-US" sz="2400" b="0" dirty="0"/>
        </a:p>
        <a:p>
          <a:endParaRPr lang="en-US" sz="4400" dirty="0"/>
        </a:p>
      </dgm:t>
    </dgm:pt>
    <dgm:pt modelId="{4E994B25-CC4F-4883-8ACD-B912A71CC290}">
      <dgm:prSet phldr="0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en-US" dirty="0">
            <a:latin typeface="Century Gothic" panose="020B0502020202020204"/>
          </a:endParaRPr>
        </a:p>
      </dgm:t>
    </dgm:pt>
    <dgm:pt modelId="{F90AB45E-5767-4D4E-867F-28E87C4F1411}" type="parTrans" cxnId="{E75EE0C9-B635-4B70-940F-196E937D63BC}">
      <dgm:prSet/>
      <dgm:spPr/>
      <dgm:t>
        <a:bodyPr/>
        <a:lstStyle/>
        <a:p>
          <a:endParaRPr lang="en-US"/>
        </a:p>
      </dgm:t>
    </dgm:pt>
    <dgm:pt modelId="{64E71BEA-3242-4368-9BF8-26E073E05FC2}" type="sibTrans" cxnId="{E75EE0C9-B635-4B70-940F-196E937D63BC}">
      <dgm:prSet phldrT="02" custT="1"/>
      <dgm:spPr/>
      <dgm:t>
        <a:bodyPr/>
        <a:lstStyle/>
        <a:p>
          <a:pPr>
            <a:spcAft>
              <a:spcPts val="0"/>
            </a:spcAft>
          </a:pPr>
          <a:r>
            <a:rPr lang="sr-Latn-RS" sz="2800" b="1" dirty="0"/>
            <a:t>U svrhe razumevanja kognitivne strukture i funkcionisanja</a:t>
          </a:r>
        </a:p>
        <a:p>
          <a:pPr>
            <a:spcAft>
              <a:spcPts val="0"/>
            </a:spcAft>
          </a:pPr>
          <a:endParaRPr lang="sr-Latn-RS" sz="2800" b="1" dirty="0"/>
        </a:p>
        <a:p>
          <a:pPr>
            <a:spcAft>
              <a:spcPts val="600"/>
            </a:spcAft>
          </a:pPr>
          <a:r>
            <a:rPr lang="sr-Latn-RS" sz="2400" b="0" dirty="0"/>
            <a:t>- ’shematičari’ (Vernike, Lihtajm, Lipman itd.)</a:t>
          </a:r>
        </a:p>
        <a:p>
          <a:pPr>
            <a:spcAft>
              <a:spcPts val="600"/>
            </a:spcAft>
          </a:pPr>
          <a:r>
            <a:rPr lang="sr-Latn-RS" sz="2400" b="0" dirty="0"/>
            <a:t>- Lurija</a:t>
          </a:r>
        </a:p>
        <a:p>
          <a:pPr>
            <a:spcAft>
              <a:spcPts val="600"/>
            </a:spcAft>
          </a:pPr>
          <a:r>
            <a:rPr lang="sr-Latn-RS" sz="2400" b="0" dirty="0"/>
            <a:t>- kognitivna neuropsihologija</a:t>
          </a:r>
          <a:endParaRPr lang="en-US" sz="2400" b="0" dirty="0"/>
        </a:p>
        <a:p>
          <a:pPr>
            <a:spcAft>
              <a:spcPct val="35000"/>
            </a:spcAft>
          </a:pPr>
          <a:endParaRPr lang="en-US" sz="4400" dirty="0"/>
        </a:p>
      </dgm:t>
    </dgm:pt>
    <dgm:pt modelId="{4B11E422-A657-4CB9-9573-88C30CA07910}" type="pres">
      <dgm:prSet presAssocID="{6262EB7C-052A-406F-8796-E78D202BA906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1F769E-F480-49F0-83E6-FFB4E72309F8}" type="pres">
      <dgm:prSet presAssocID="{4BF4725F-9F82-43E0-BD31-796D99ABF832}" presName="compositeNode" presStyleCnt="0">
        <dgm:presLayoutVars>
          <dgm:bulletEnabled val="1"/>
        </dgm:presLayoutVars>
      </dgm:prSet>
      <dgm:spPr/>
    </dgm:pt>
    <dgm:pt modelId="{8893A0FF-4A61-4CA0-B38B-EF30BBF269C3}" type="pres">
      <dgm:prSet presAssocID="{4BF4725F-9F82-43E0-BD31-796D99ABF832}" presName="bgRect" presStyleLbl="alignNode1" presStyleIdx="0" presStyleCnt="2" custScaleX="95630" custScaleY="99475" custLinFactNeighborX="213" custLinFactNeighborY="-49305"/>
      <dgm:spPr/>
      <dgm:t>
        <a:bodyPr/>
        <a:lstStyle/>
        <a:p>
          <a:endParaRPr lang="en-US"/>
        </a:p>
      </dgm:t>
    </dgm:pt>
    <dgm:pt modelId="{115DE838-B862-486F-B673-96E9B703F2E9}" type="pres">
      <dgm:prSet presAssocID="{FF553070-0FC5-49F1-977E-3E5BD2BAD96D}" presName="sibTransNodeRect" presStyleLbl="alignNode1" presStyleIdx="0" presStyleCnt="2" custScaleY="250000" custLinFactNeighborX="853" custLinFactNeighborY="3726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AD4C07-65BC-4E2C-B023-967326D075B2}" type="pres">
      <dgm:prSet presAssocID="{4BF4725F-9F82-43E0-BD31-796D99ABF832}" presName="nodeRect" presStyleLbl="align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69BFF2-BE81-43B6-8372-C3E346D69300}" type="pres">
      <dgm:prSet presAssocID="{FF553070-0FC5-49F1-977E-3E5BD2BAD96D}" presName="sibTrans" presStyleCnt="0"/>
      <dgm:spPr/>
    </dgm:pt>
    <dgm:pt modelId="{0ACA3573-2DA8-41D0-BA56-BED57C1CC4E9}" type="pres">
      <dgm:prSet presAssocID="{4E994B25-CC4F-4883-8ACD-B912A71CC290}" presName="compositeNode" presStyleCnt="0">
        <dgm:presLayoutVars>
          <dgm:bulletEnabled val="1"/>
        </dgm:presLayoutVars>
      </dgm:prSet>
      <dgm:spPr/>
    </dgm:pt>
    <dgm:pt modelId="{283AB727-0D9D-4A19-8488-C68ECA311062}" type="pres">
      <dgm:prSet presAssocID="{4E994B25-CC4F-4883-8ACD-B912A71CC290}" presName="bgRect" presStyleLbl="alignNode1" presStyleIdx="1" presStyleCnt="2" custScaleY="98517" custLinFactNeighborX="-870" custLinFactNeighborY="-14971"/>
      <dgm:spPr/>
      <dgm:t>
        <a:bodyPr/>
        <a:lstStyle/>
        <a:p>
          <a:endParaRPr lang="en-US"/>
        </a:p>
      </dgm:t>
    </dgm:pt>
    <dgm:pt modelId="{222B006D-FC2B-4B5D-A604-38A95964AE7B}" type="pres">
      <dgm:prSet presAssocID="{64E71BEA-3242-4368-9BF8-26E073E05FC2}" presName="sibTransNodeRect" presStyleLbl="alignNode1" presStyleIdx="1" presStyleCnt="2" custScaleY="250000" custLinFactNeighborX="-870" custLinFactNeighborY="3683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BDF330-6581-4CE6-A145-76ED91321A5A}" type="pres">
      <dgm:prSet presAssocID="{4E994B25-CC4F-4883-8ACD-B912A71CC290}" presName="nodeRect" presStyleLbl="align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5EE0C9-B635-4B70-940F-196E937D63BC}" srcId="{6262EB7C-052A-406F-8796-E78D202BA906}" destId="{4E994B25-CC4F-4883-8ACD-B912A71CC290}" srcOrd="1" destOrd="0" parTransId="{F90AB45E-5767-4D4E-867F-28E87C4F1411}" sibTransId="{64E71BEA-3242-4368-9BF8-26E073E05FC2}"/>
    <dgm:cxn modelId="{574D9448-0246-43E0-9065-3E56540219A5}" type="presOf" srcId="{4E994B25-CC4F-4883-8ACD-B912A71CC290}" destId="{283AB727-0D9D-4A19-8488-C68ECA311062}" srcOrd="0" destOrd="0" presId="urn:microsoft.com/office/officeart/2016/7/layout/LinearBlockProcessNumbered"/>
    <dgm:cxn modelId="{032A75DF-AD86-4685-A3EA-3BFCD169B494}" srcId="{6262EB7C-052A-406F-8796-E78D202BA906}" destId="{4BF4725F-9F82-43E0-BD31-796D99ABF832}" srcOrd="0" destOrd="0" parTransId="{746F1513-9117-47BE-A147-38E975B092BC}" sibTransId="{FF553070-0FC5-49F1-977E-3E5BD2BAD96D}"/>
    <dgm:cxn modelId="{38722451-F3A2-44F2-A97F-0BA353F8B011}" type="presOf" srcId="{4E994B25-CC4F-4883-8ACD-B912A71CC290}" destId="{08BDF330-6581-4CE6-A145-76ED91321A5A}" srcOrd="1" destOrd="0" presId="urn:microsoft.com/office/officeart/2016/7/layout/LinearBlockProcessNumbered"/>
    <dgm:cxn modelId="{2E6998B7-1263-4AF6-BF88-7E2DE79BE67D}" type="presOf" srcId="{64E71BEA-3242-4368-9BF8-26E073E05FC2}" destId="{222B006D-FC2B-4B5D-A604-38A95964AE7B}" srcOrd="0" destOrd="0" presId="urn:microsoft.com/office/officeart/2016/7/layout/LinearBlockProcessNumbered"/>
    <dgm:cxn modelId="{AB9324A1-47C8-41FD-8366-AF5DF1F24094}" type="presOf" srcId="{FF553070-0FC5-49F1-977E-3E5BD2BAD96D}" destId="{115DE838-B862-486F-B673-96E9B703F2E9}" srcOrd="0" destOrd="0" presId="urn:microsoft.com/office/officeart/2016/7/layout/LinearBlockProcessNumbered"/>
    <dgm:cxn modelId="{83319D0B-07B8-4CF8-804F-6D809D1375E6}" type="presOf" srcId="{6262EB7C-052A-406F-8796-E78D202BA906}" destId="{4B11E422-A657-4CB9-9573-88C30CA07910}" srcOrd="0" destOrd="0" presId="urn:microsoft.com/office/officeart/2016/7/layout/LinearBlockProcessNumbered"/>
    <dgm:cxn modelId="{0BF740AE-D6A0-474B-A80B-A6B18C28774A}" type="presOf" srcId="{4BF4725F-9F82-43E0-BD31-796D99ABF832}" destId="{8893A0FF-4A61-4CA0-B38B-EF30BBF269C3}" srcOrd="0" destOrd="0" presId="urn:microsoft.com/office/officeart/2016/7/layout/LinearBlockProcessNumbered"/>
    <dgm:cxn modelId="{C7FFC9F3-A58F-4DD5-8A54-E26E6861C9FF}" type="presOf" srcId="{4BF4725F-9F82-43E0-BD31-796D99ABF832}" destId="{75AD4C07-65BC-4E2C-B023-967326D075B2}" srcOrd="1" destOrd="0" presId="urn:microsoft.com/office/officeart/2016/7/layout/LinearBlockProcessNumbered"/>
    <dgm:cxn modelId="{FAB4300E-825D-41C6-9DFF-DFB67D034260}" type="presParOf" srcId="{4B11E422-A657-4CB9-9573-88C30CA07910}" destId="{551F769E-F480-49F0-83E6-FFB4E72309F8}" srcOrd="0" destOrd="0" presId="urn:microsoft.com/office/officeart/2016/7/layout/LinearBlockProcessNumbered"/>
    <dgm:cxn modelId="{CCC54F77-9A1D-40BD-9866-DC4622D9F093}" type="presParOf" srcId="{551F769E-F480-49F0-83E6-FFB4E72309F8}" destId="{8893A0FF-4A61-4CA0-B38B-EF30BBF269C3}" srcOrd="0" destOrd="0" presId="urn:microsoft.com/office/officeart/2016/7/layout/LinearBlockProcessNumbered"/>
    <dgm:cxn modelId="{6D067CBC-4744-4781-B9B6-194B0C64CD84}" type="presParOf" srcId="{551F769E-F480-49F0-83E6-FFB4E72309F8}" destId="{115DE838-B862-486F-B673-96E9B703F2E9}" srcOrd="1" destOrd="0" presId="urn:microsoft.com/office/officeart/2016/7/layout/LinearBlockProcessNumbered"/>
    <dgm:cxn modelId="{B1F39F4D-3319-4323-87F0-FCD1EE1AAD55}" type="presParOf" srcId="{551F769E-F480-49F0-83E6-FFB4E72309F8}" destId="{75AD4C07-65BC-4E2C-B023-967326D075B2}" srcOrd="2" destOrd="0" presId="urn:microsoft.com/office/officeart/2016/7/layout/LinearBlockProcessNumbered"/>
    <dgm:cxn modelId="{51DD2AB9-06B1-4CAB-8EB0-6E13C591F28D}" type="presParOf" srcId="{4B11E422-A657-4CB9-9573-88C30CA07910}" destId="{0069BFF2-BE81-43B6-8372-C3E346D69300}" srcOrd="1" destOrd="0" presId="urn:microsoft.com/office/officeart/2016/7/layout/LinearBlockProcessNumbered"/>
    <dgm:cxn modelId="{5E25C046-E7C3-460E-AD1D-AF7A89DF0AEA}" type="presParOf" srcId="{4B11E422-A657-4CB9-9573-88C30CA07910}" destId="{0ACA3573-2DA8-41D0-BA56-BED57C1CC4E9}" srcOrd="2" destOrd="0" presId="urn:microsoft.com/office/officeart/2016/7/layout/LinearBlockProcessNumbered"/>
    <dgm:cxn modelId="{6A5AE582-269B-4940-BA85-CDE813E62E8C}" type="presParOf" srcId="{0ACA3573-2DA8-41D0-BA56-BED57C1CC4E9}" destId="{283AB727-0D9D-4A19-8488-C68ECA311062}" srcOrd="0" destOrd="0" presId="urn:microsoft.com/office/officeart/2016/7/layout/LinearBlockProcessNumbered"/>
    <dgm:cxn modelId="{8855B3FF-FE28-4091-960A-0D23C964B253}" type="presParOf" srcId="{0ACA3573-2DA8-41D0-BA56-BED57C1CC4E9}" destId="{222B006D-FC2B-4B5D-A604-38A95964AE7B}" srcOrd="1" destOrd="0" presId="urn:microsoft.com/office/officeart/2016/7/layout/LinearBlockProcessNumbered"/>
    <dgm:cxn modelId="{DF8280DF-2DE2-46A1-A62B-F88C2A9720D1}" type="presParOf" srcId="{0ACA3573-2DA8-41D0-BA56-BED57C1CC4E9}" destId="{08BDF330-6581-4CE6-A145-76ED91321A5A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2A620EB-754F-4603-81B9-E90F06272D95}" type="doc">
      <dgm:prSet loTypeId="urn:microsoft.com/office/officeart/2005/8/layout/vProcess5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D1B85E7-0A8F-4692-9C99-D92BF8EC1793}">
      <dgm:prSet/>
      <dgm:spPr/>
      <dgm:t>
        <a:bodyPr/>
        <a:lstStyle/>
        <a:p>
          <a:r>
            <a:rPr lang="sr-Latn-RS" dirty="0"/>
            <a:t>PAMĆENJE (dugoročno, radna memorija, implicitno, semantičko, epizodičko, verbalno itd.)</a:t>
          </a:r>
          <a:endParaRPr lang="en-US" dirty="0"/>
        </a:p>
      </dgm:t>
    </dgm:pt>
    <dgm:pt modelId="{3529463C-F271-482B-AE2F-F46401E9FA1A}" type="parTrans" cxnId="{FD473BE7-7D9F-4544-AE6A-6F5520D0AFB0}">
      <dgm:prSet/>
      <dgm:spPr/>
      <dgm:t>
        <a:bodyPr/>
        <a:lstStyle/>
        <a:p>
          <a:endParaRPr lang="en-US"/>
        </a:p>
      </dgm:t>
    </dgm:pt>
    <dgm:pt modelId="{7EDBF52A-D0BB-47AD-9596-8DCE080D26BF}" type="sibTrans" cxnId="{FD473BE7-7D9F-4544-AE6A-6F5520D0AFB0}">
      <dgm:prSet/>
      <dgm:spPr/>
      <dgm:t>
        <a:bodyPr/>
        <a:lstStyle/>
        <a:p>
          <a:endParaRPr lang="en-US"/>
        </a:p>
      </dgm:t>
    </dgm:pt>
    <dgm:pt modelId="{B7F2028F-B85A-41F9-8709-2492F86709ED}">
      <dgm:prSet/>
      <dgm:spPr/>
      <dgm:t>
        <a:bodyPr/>
        <a:lstStyle/>
        <a:p>
          <a:r>
            <a:rPr lang="sr-Latn-RS" dirty="0"/>
            <a:t>EGZEKUTIVNE FUNKCIJE (selekcija, usmeravanje, monitoring, kontrola, inhibicija, fleksibilnost itd.) </a:t>
          </a:r>
          <a:endParaRPr lang="en-US" dirty="0"/>
        </a:p>
      </dgm:t>
    </dgm:pt>
    <dgm:pt modelId="{0627427A-DCB2-48B6-B33C-1ABD146EE29D}" type="parTrans" cxnId="{E8AD0BD5-9DAD-42E1-B910-B081F0658EDD}">
      <dgm:prSet/>
      <dgm:spPr/>
      <dgm:t>
        <a:bodyPr/>
        <a:lstStyle/>
        <a:p>
          <a:endParaRPr lang="en-US"/>
        </a:p>
      </dgm:t>
    </dgm:pt>
    <dgm:pt modelId="{A6D18663-836F-47F8-B7B9-E1CEE1FABDFB}" type="sibTrans" cxnId="{E8AD0BD5-9DAD-42E1-B910-B081F0658EDD}">
      <dgm:prSet/>
      <dgm:spPr/>
      <dgm:t>
        <a:bodyPr/>
        <a:lstStyle/>
        <a:p>
          <a:endParaRPr lang="en-US"/>
        </a:p>
      </dgm:t>
    </dgm:pt>
    <dgm:pt modelId="{A958FA48-CA8C-475D-98F3-475A4D1E921F}">
      <dgm:prSet/>
      <dgm:spPr/>
      <dgm:t>
        <a:bodyPr/>
        <a:lstStyle/>
        <a:p>
          <a:r>
            <a:rPr lang="sr-Latn-RS" dirty="0"/>
            <a:t>SOCIJALNA KOGNICIJA (prepoznavanje emocija, atribucija mentalnih stanja, empatija itd) </a:t>
          </a:r>
          <a:endParaRPr lang="en-US" dirty="0"/>
        </a:p>
      </dgm:t>
    </dgm:pt>
    <dgm:pt modelId="{AFFD7FB3-3786-46B1-9969-725FAD091D3E}" type="parTrans" cxnId="{1ACB4855-EB6E-458A-8739-1425D77BF624}">
      <dgm:prSet/>
      <dgm:spPr/>
      <dgm:t>
        <a:bodyPr/>
        <a:lstStyle/>
        <a:p>
          <a:endParaRPr lang="en-US"/>
        </a:p>
      </dgm:t>
    </dgm:pt>
    <dgm:pt modelId="{5146B1C5-7926-43FF-B339-A01417B1E8C2}" type="sibTrans" cxnId="{1ACB4855-EB6E-458A-8739-1425D77BF624}">
      <dgm:prSet/>
      <dgm:spPr/>
      <dgm:t>
        <a:bodyPr/>
        <a:lstStyle/>
        <a:p>
          <a:endParaRPr lang="en-US"/>
        </a:p>
      </dgm:t>
    </dgm:pt>
    <dgm:pt modelId="{2AAB3847-9A7C-41F7-860A-89FFEF6EFB56}">
      <dgm:prSet/>
      <dgm:spPr/>
      <dgm:t>
        <a:bodyPr/>
        <a:lstStyle/>
        <a:p>
          <a:r>
            <a:rPr lang="sr-Latn-RS" dirty="0"/>
            <a:t>GNOZIJA/SEMANTIČKA ORGANIZACIJA (modalno specifična, u domenu jezika, vizuoprostorna, semantičko pamćenje, kategorijalno mišljenje  itd</a:t>
          </a:r>
          <a:endParaRPr lang="en-US" dirty="0"/>
        </a:p>
      </dgm:t>
    </dgm:pt>
    <dgm:pt modelId="{88E0D907-DFA1-43F1-A134-2048097B3910}" type="parTrans" cxnId="{69643719-0CDE-48D7-B6E9-17A9CA4E3F90}">
      <dgm:prSet/>
      <dgm:spPr/>
      <dgm:t>
        <a:bodyPr/>
        <a:lstStyle/>
        <a:p>
          <a:endParaRPr lang="en-US"/>
        </a:p>
      </dgm:t>
    </dgm:pt>
    <dgm:pt modelId="{BD384C28-8CFE-4805-8F0C-70A207283D95}" type="sibTrans" cxnId="{69643719-0CDE-48D7-B6E9-17A9CA4E3F90}">
      <dgm:prSet/>
      <dgm:spPr/>
      <dgm:t>
        <a:bodyPr/>
        <a:lstStyle/>
        <a:p>
          <a:endParaRPr lang="en-US"/>
        </a:p>
      </dgm:t>
    </dgm:pt>
    <dgm:pt modelId="{1F4509B9-9D8B-47F5-AD63-D8F1FC517AF3}">
      <dgm:prSet/>
      <dgm:spPr/>
      <dgm:t>
        <a:bodyPr/>
        <a:lstStyle/>
        <a:p>
          <a:r>
            <a:rPr lang="sr-Latn-RS" dirty="0"/>
            <a:t>PRAKSIJA, PAŽNJA, EMOCIJE...</a:t>
          </a:r>
          <a:endParaRPr lang="en-US" dirty="0"/>
        </a:p>
      </dgm:t>
    </dgm:pt>
    <dgm:pt modelId="{74EB39E6-04F4-4DC5-A5D5-E183AE8B895A}" type="parTrans" cxnId="{2EA9E278-A3B4-42D1-A2BB-73C20EE88AC4}">
      <dgm:prSet/>
      <dgm:spPr/>
      <dgm:t>
        <a:bodyPr/>
        <a:lstStyle/>
        <a:p>
          <a:endParaRPr lang="en-US"/>
        </a:p>
      </dgm:t>
    </dgm:pt>
    <dgm:pt modelId="{47EB5043-CABC-4B74-B90D-CBF8C28F557F}" type="sibTrans" cxnId="{2EA9E278-A3B4-42D1-A2BB-73C20EE88AC4}">
      <dgm:prSet/>
      <dgm:spPr/>
      <dgm:t>
        <a:bodyPr/>
        <a:lstStyle/>
        <a:p>
          <a:endParaRPr lang="en-US"/>
        </a:p>
      </dgm:t>
    </dgm:pt>
    <dgm:pt modelId="{7FC5D3A8-FF48-4B8E-806B-3CA6F4B36BE3}">
      <dgm:prSet/>
      <dgm:spPr/>
      <dgm:t>
        <a:bodyPr/>
        <a:lstStyle/>
        <a:p>
          <a:endParaRPr lang="en-US"/>
        </a:p>
      </dgm:t>
    </dgm:pt>
    <dgm:pt modelId="{29994716-4278-4CDD-82D7-4169BECDE416}" type="parTrans" cxnId="{4AFDFDD0-71FF-4A88-85E5-350A3C8332FE}">
      <dgm:prSet/>
      <dgm:spPr/>
      <dgm:t>
        <a:bodyPr/>
        <a:lstStyle/>
        <a:p>
          <a:endParaRPr lang="en-US"/>
        </a:p>
      </dgm:t>
    </dgm:pt>
    <dgm:pt modelId="{AD00074D-B3ED-4FD7-83E6-727B9ADA7CB9}" type="sibTrans" cxnId="{4AFDFDD0-71FF-4A88-85E5-350A3C8332FE}">
      <dgm:prSet/>
      <dgm:spPr/>
      <dgm:t>
        <a:bodyPr/>
        <a:lstStyle/>
        <a:p>
          <a:endParaRPr lang="en-US"/>
        </a:p>
      </dgm:t>
    </dgm:pt>
    <dgm:pt modelId="{F252BE32-8C4E-47B0-98F1-F1EC5374DD90}" type="pres">
      <dgm:prSet presAssocID="{C2A620EB-754F-4603-81B9-E90F06272D9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C0B18B-CDED-41DB-8DF8-739B216480DC}" type="pres">
      <dgm:prSet presAssocID="{C2A620EB-754F-4603-81B9-E90F06272D95}" presName="dummyMaxCanvas" presStyleCnt="0">
        <dgm:presLayoutVars/>
      </dgm:prSet>
      <dgm:spPr/>
    </dgm:pt>
    <dgm:pt modelId="{09069EB8-B77E-465E-949E-3CA9966388CE}" type="pres">
      <dgm:prSet presAssocID="{C2A620EB-754F-4603-81B9-E90F06272D95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B1C697-EA6A-47AC-90A5-103546B30750}" type="pres">
      <dgm:prSet presAssocID="{C2A620EB-754F-4603-81B9-E90F06272D95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4D7B43-69D8-47FA-9BD0-DA607C7C49DF}" type="pres">
      <dgm:prSet presAssocID="{C2A620EB-754F-4603-81B9-E90F06272D95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7681A3-1B55-43E2-B58D-2B9B592F5F9A}" type="pres">
      <dgm:prSet presAssocID="{C2A620EB-754F-4603-81B9-E90F06272D95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A4CA48-5C64-442B-B8BD-AEB48EDA4FFB}" type="pres">
      <dgm:prSet presAssocID="{C2A620EB-754F-4603-81B9-E90F06272D95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F7C937-B2F0-4D51-8C61-6BF57D6F6C5C}" type="pres">
      <dgm:prSet presAssocID="{C2A620EB-754F-4603-81B9-E90F06272D95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9CFE71-1A33-436F-A706-8C64BFEAAF62}" type="pres">
      <dgm:prSet presAssocID="{C2A620EB-754F-4603-81B9-E90F06272D95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67548A-07D3-4B01-9637-403410DEE9ED}" type="pres">
      <dgm:prSet presAssocID="{C2A620EB-754F-4603-81B9-E90F06272D95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76113B-757D-4322-B371-F044C8047856}" type="pres">
      <dgm:prSet presAssocID="{C2A620EB-754F-4603-81B9-E90F06272D95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7AE908-0C95-4076-BC69-A62C553C39ED}" type="pres">
      <dgm:prSet presAssocID="{C2A620EB-754F-4603-81B9-E90F06272D95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AEF15F-D3AC-4BCA-9078-918AE1677900}" type="pres">
      <dgm:prSet presAssocID="{C2A620EB-754F-4603-81B9-E90F06272D95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8D675A-0A9B-4324-9462-3104C29CADE2}" type="pres">
      <dgm:prSet presAssocID="{C2A620EB-754F-4603-81B9-E90F06272D95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FD31BC-0B34-4C3A-B41B-2C83F5BFEE82}" type="pres">
      <dgm:prSet presAssocID="{C2A620EB-754F-4603-81B9-E90F06272D95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A705AC-FE14-4FBC-ADA8-06EA81B24134}" type="pres">
      <dgm:prSet presAssocID="{C2A620EB-754F-4603-81B9-E90F06272D95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325DB9-9FA7-41BC-9A98-869625C2822E}" type="presOf" srcId="{1F4509B9-9D8B-47F5-AD63-D8F1FC517AF3}" destId="{22A4CA48-5C64-442B-B8BD-AEB48EDA4FFB}" srcOrd="0" destOrd="0" presId="urn:microsoft.com/office/officeart/2005/8/layout/vProcess5"/>
    <dgm:cxn modelId="{728E8EF2-B8DD-4132-8354-27AB9F0EC795}" type="presOf" srcId="{0D1B85E7-0A8F-4692-9C99-D92BF8EC1793}" destId="{477AE908-0C95-4076-BC69-A62C553C39ED}" srcOrd="1" destOrd="0" presId="urn:microsoft.com/office/officeart/2005/8/layout/vProcess5"/>
    <dgm:cxn modelId="{78403149-B0A0-4D54-B153-BB8CE27BFBA8}" type="presOf" srcId="{C2A620EB-754F-4603-81B9-E90F06272D95}" destId="{F252BE32-8C4E-47B0-98F1-F1EC5374DD90}" srcOrd="0" destOrd="0" presId="urn:microsoft.com/office/officeart/2005/8/layout/vProcess5"/>
    <dgm:cxn modelId="{FD473BE7-7D9F-4544-AE6A-6F5520D0AFB0}" srcId="{C2A620EB-754F-4603-81B9-E90F06272D95}" destId="{0D1B85E7-0A8F-4692-9C99-D92BF8EC1793}" srcOrd="0" destOrd="0" parTransId="{3529463C-F271-482B-AE2F-F46401E9FA1A}" sibTransId="{7EDBF52A-D0BB-47AD-9596-8DCE080D26BF}"/>
    <dgm:cxn modelId="{D9715D6B-A38C-47EF-B9F9-BDE81EB85907}" type="presOf" srcId="{7EDBF52A-D0BB-47AD-9596-8DCE080D26BF}" destId="{94F7C937-B2F0-4D51-8C61-6BF57D6F6C5C}" srcOrd="0" destOrd="0" presId="urn:microsoft.com/office/officeart/2005/8/layout/vProcess5"/>
    <dgm:cxn modelId="{C11B8FBC-2CCD-4E22-9DEF-FDA4BBC1DA48}" type="presOf" srcId="{A958FA48-CA8C-475D-98F3-475A4D1E921F}" destId="{804D7B43-69D8-47FA-9BD0-DA607C7C49DF}" srcOrd="0" destOrd="0" presId="urn:microsoft.com/office/officeart/2005/8/layout/vProcess5"/>
    <dgm:cxn modelId="{15944243-55BB-4D17-B8FB-D1EAF53546F5}" type="presOf" srcId="{A6D18663-836F-47F8-B7B9-E1CEE1FABDFB}" destId="{AD9CFE71-1A33-436F-A706-8C64BFEAAF62}" srcOrd="0" destOrd="0" presId="urn:microsoft.com/office/officeart/2005/8/layout/vProcess5"/>
    <dgm:cxn modelId="{40C783A5-BA3F-4A28-BECB-5F2F6B5A6884}" type="presOf" srcId="{1F4509B9-9D8B-47F5-AD63-D8F1FC517AF3}" destId="{C2A705AC-FE14-4FBC-ADA8-06EA81B24134}" srcOrd="1" destOrd="0" presId="urn:microsoft.com/office/officeart/2005/8/layout/vProcess5"/>
    <dgm:cxn modelId="{E8AD0BD5-9DAD-42E1-B910-B081F0658EDD}" srcId="{C2A620EB-754F-4603-81B9-E90F06272D95}" destId="{B7F2028F-B85A-41F9-8709-2492F86709ED}" srcOrd="1" destOrd="0" parTransId="{0627427A-DCB2-48B6-B33C-1ABD146EE29D}" sibTransId="{A6D18663-836F-47F8-B7B9-E1CEE1FABDFB}"/>
    <dgm:cxn modelId="{2EA9E278-A3B4-42D1-A2BB-73C20EE88AC4}" srcId="{C2A620EB-754F-4603-81B9-E90F06272D95}" destId="{1F4509B9-9D8B-47F5-AD63-D8F1FC517AF3}" srcOrd="4" destOrd="0" parTransId="{74EB39E6-04F4-4DC5-A5D5-E183AE8B895A}" sibTransId="{47EB5043-CABC-4B74-B90D-CBF8C28F557F}"/>
    <dgm:cxn modelId="{61EDA2D8-BD45-499A-AFDA-5E3B018D2A83}" type="presOf" srcId="{0D1B85E7-0A8F-4692-9C99-D92BF8EC1793}" destId="{09069EB8-B77E-465E-949E-3CA9966388CE}" srcOrd="0" destOrd="0" presId="urn:microsoft.com/office/officeart/2005/8/layout/vProcess5"/>
    <dgm:cxn modelId="{D978C67E-956D-41DB-A6D0-39DDAF48273F}" type="presOf" srcId="{2AAB3847-9A7C-41F7-860A-89FFEF6EFB56}" destId="{557681A3-1B55-43E2-B58D-2B9B592F5F9A}" srcOrd="0" destOrd="0" presId="urn:microsoft.com/office/officeart/2005/8/layout/vProcess5"/>
    <dgm:cxn modelId="{201AADB3-3142-431C-9C93-9B0DF9E37A5D}" type="presOf" srcId="{2AAB3847-9A7C-41F7-860A-89FFEF6EFB56}" destId="{20FD31BC-0B34-4C3A-B41B-2C83F5BFEE82}" srcOrd="1" destOrd="0" presId="urn:microsoft.com/office/officeart/2005/8/layout/vProcess5"/>
    <dgm:cxn modelId="{33894FAD-7288-426C-9A2F-CEBE6341B9C3}" type="presOf" srcId="{B7F2028F-B85A-41F9-8709-2492F86709ED}" destId="{95B1C697-EA6A-47AC-90A5-103546B30750}" srcOrd="0" destOrd="0" presId="urn:microsoft.com/office/officeart/2005/8/layout/vProcess5"/>
    <dgm:cxn modelId="{4DBDC414-8818-459C-BF40-E9B19B361866}" type="presOf" srcId="{BD384C28-8CFE-4805-8F0C-70A207283D95}" destId="{2076113B-757D-4322-B371-F044C8047856}" srcOrd="0" destOrd="0" presId="urn:microsoft.com/office/officeart/2005/8/layout/vProcess5"/>
    <dgm:cxn modelId="{CA2AE2D0-894A-4541-8DDA-520D1E407ED1}" type="presOf" srcId="{5146B1C5-7926-43FF-B339-A01417B1E8C2}" destId="{7367548A-07D3-4B01-9637-403410DEE9ED}" srcOrd="0" destOrd="0" presId="urn:microsoft.com/office/officeart/2005/8/layout/vProcess5"/>
    <dgm:cxn modelId="{1ACB4855-EB6E-458A-8739-1425D77BF624}" srcId="{C2A620EB-754F-4603-81B9-E90F06272D95}" destId="{A958FA48-CA8C-475D-98F3-475A4D1E921F}" srcOrd="2" destOrd="0" parTransId="{AFFD7FB3-3786-46B1-9969-725FAD091D3E}" sibTransId="{5146B1C5-7926-43FF-B339-A01417B1E8C2}"/>
    <dgm:cxn modelId="{69643719-0CDE-48D7-B6E9-17A9CA4E3F90}" srcId="{C2A620EB-754F-4603-81B9-E90F06272D95}" destId="{2AAB3847-9A7C-41F7-860A-89FFEF6EFB56}" srcOrd="3" destOrd="0" parTransId="{88E0D907-DFA1-43F1-A134-2048097B3910}" sibTransId="{BD384C28-8CFE-4805-8F0C-70A207283D95}"/>
    <dgm:cxn modelId="{AB9CEB02-928C-4EBE-8F2E-3CF227D18DEA}" type="presOf" srcId="{A958FA48-CA8C-475D-98F3-475A4D1E921F}" destId="{368D675A-0A9B-4324-9462-3104C29CADE2}" srcOrd="1" destOrd="0" presId="urn:microsoft.com/office/officeart/2005/8/layout/vProcess5"/>
    <dgm:cxn modelId="{4AFDFDD0-71FF-4A88-85E5-350A3C8332FE}" srcId="{C2A620EB-754F-4603-81B9-E90F06272D95}" destId="{7FC5D3A8-FF48-4B8E-806B-3CA6F4B36BE3}" srcOrd="5" destOrd="0" parTransId="{29994716-4278-4CDD-82D7-4169BECDE416}" sibTransId="{AD00074D-B3ED-4FD7-83E6-727B9ADA7CB9}"/>
    <dgm:cxn modelId="{3EBDA368-E2BD-4B20-94A5-F002E987EF90}" type="presOf" srcId="{B7F2028F-B85A-41F9-8709-2492F86709ED}" destId="{84AEF15F-D3AC-4BCA-9078-918AE1677900}" srcOrd="1" destOrd="0" presId="urn:microsoft.com/office/officeart/2005/8/layout/vProcess5"/>
    <dgm:cxn modelId="{891BBED6-212C-4B00-873A-6E47CBE4B434}" type="presParOf" srcId="{F252BE32-8C4E-47B0-98F1-F1EC5374DD90}" destId="{89C0B18B-CDED-41DB-8DF8-739B216480DC}" srcOrd="0" destOrd="0" presId="urn:microsoft.com/office/officeart/2005/8/layout/vProcess5"/>
    <dgm:cxn modelId="{4F0B0340-B2F8-4D1A-9E27-DC7B150866F5}" type="presParOf" srcId="{F252BE32-8C4E-47B0-98F1-F1EC5374DD90}" destId="{09069EB8-B77E-465E-949E-3CA9966388CE}" srcOrd="1" destOrd="0" presId="urn:microsoft.com/office/officeart/2005/8/layout/vProcess5"/>
    <dgm:cxn modelId="{CB457BE0-3F3C-41D6-986D-6AFB7BAAFCE6}" type="presParOf" srcId="{F252BE32-8C4E-47B0-98F1-F1EC5374DD90}" destId="{95B1C697-EA6A-47AC-90A5-103546B30750}" srcOrd="2" destOrd="0" presId="urn:microsoft.com/office/officeart/2005/8/layout/vProcess5"/>
    <dgm:cxn modelId="{1102EF18-259B-400F-BA96-AF003897F1BF}" type="presParOf" srcId="{F252BE32-8C4E-47B0-98F1-F1EC5374DD90}" destId="{804D7B43-69D8-47FA-9BD0-DA607C7C49DF}" srcOrd="3" destOrd="0" presId="urn:microsoft.com/office/officeart/2005/8/layout/vProcess5"/>
    <dgm:cxn modelId="{8461ECA0-6A5A-4184-BEB9-B52113731664}" type="presParOf" srcId="{F252BE32-8C4E-47B0-98F1-F1EC5374DD90}" destId="{557681A3-1B55-43E2-B58D-2B9B592F5F9A}" srcOrd="4" destOrd="0" presId="urn:microsoft.com/office/officeart/2005/8/layout/vProcess5"/>
    <dgm:cxn modelId="{EEE1C6E4-3336-43A9-B04C-970C17B8E998}" type="presParOf" srcId="{F252BE32-8C4E-47B0-98F1-F1EC5374DD90}" destId="{22A4CA48-5C64-442B-B8BD-AEB48EDA4FFB}" srcOrd="5" destOrd="0" presId="urn:microsoft.com/office/officeart/2005/8/layout/vProcess5"/>
    <dgm:cxn modelId="{708EDF72-3CCA-4371-9857-D080BC2547DE}" type="presParOf" srcId="{F252BE32-8C4E-47B0-98F1-F1EC5374DD90}" destId="{94F7C937-B2F0-4D51-8C61-6BF57D6F6C5C}" srcOrd="6" destOrd="0" presId="urn:microsoft.com/office/officeart/2005/8/layout/vProcess5"/>
    <dgm:cxn modelId="{E8F6175C-E2EE-4B88-902B-3617DFECA455}" type="presParOf" srcId="{F252BE32-8C4E-47B0-98F1-F1EC5374DD90}" destId="{AD9CFE71-1A33-436F-A706-8C64BFEAAF62}" srcOrd="7" destOrd="0" presId="urn:microsoft.com/office/officeart/2005/8/layout/vProcess5"/>
    <dgm:cxn modelId="{B37545A9-4E75-4438-87A6-7418F67DD616}" type="presParOf" srcId="{F252BE32-8C4E-47B0-98F1-F1EC5374DD90}" destId="{7367548A-07D3-4B01-9637-403410DEE9ED}" srcOrd="8" destOrd="0" presId="urn:microsoft.com/office/officeart/2005/8/layout/vProcess5"/>
    <dgm:cxn modelId="{6B052A03-D25B-4177-BFD7-DB008D10229E}" type="presParOf" srcId="{F252BE32-8C4E-47B0-98F1-F1EC5374DD90}" destId="{2076113B-757D-4322-B371-F044C8047856}" srcOrd="9" destOrd="0" presId="urn:microsoft.com/office/officeart/2005/8/layout/vProcess5"/>
    <dgm:cxn modelId="{1BF1FFDD-874E-4EC9-A542-C4B7541D5494}" type="presParOf" srcId="{F252BE32-8C4E-47B0-98F1-F1EC5374DD90}" destId="{477AE908-0C95-4076-BC69-A62C553C39ED}" srcOrd="10" destOrd="0" presId="urn:microsoft.com/office/officeart/2005/8/layout/vProcess5"/>
    <dgm:cxn modelId="{0110AA43-130A-4738-87EE-D197A4E67FDE}" type="presParOf" srcId="{F252BE32-8C4E-47B0-98F1-F1EC5374DD90}" destId="{84AEF15F-D3AC-4BCA-9078-918AE1677900}" srcOrd="11" destOrd="0" presId="urn:microsoft.com/office/officeart/2005/8/layout/vProcess5"/>
    <dgm:cxn modelId="{8AD3468F-3AB3-4059-B644-0167888CB86C}" type="presParOf" srcId="{F252BE32-8C4E-47B0-98F1-F1EC5374DD90}" destId="{368D675A-0A9B-4324-9462-3104C29CADE2}" srcOrd="12" destOrd="0" presId="urn:microsoft.com/office/officeart/2005/8/layout/vProcess5"/>
    <dgm:cxn modelId="{2F2D395E-7872-46EE-BEC1-DB54482EEA0E}" type="presParOf" srcId="{F252BE32-8C4E-47B0-98F1-F1EC5374DD90}" destId="{20FD31BC-0B34-4C3A-B41B-2C83F5BFEE82}" srcOrd="13" destOrd="0" presId="urn:microsoft.com/office/officeart/2005/8/layout/vProcess5"/>
    <dgm:cxn modelId="{22C1EBA6-2755-483D-B117-A118F2A83A35}" type="presParOf" srcId="{F252BE32-8C4E-47B0-98F1-F1EC5374DD90}" destId="{C2A705AC-FE14-4FBC-ADA8-06EA81B2413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37BEF62-8536-4184-A5CF-57AF06708DE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383D1A-2E0F-47E7-A979-CF40EF7B92E8}">
      <dgm:prSet phldrT="[Text]"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sr-Latn-RS" sz="2400" dirty="0"/>
            <a:t>PAMĆENJE</a:t>
          </a:r>
          <a:endParaRPr lang="en-US" sz="2400" dirty="0"/>
        </a:p>
      </dgm:t>
    </dgm:pt>
    <dgm:pt modelId="{E5D08CBB-4452-4D78-AB91-BEE45EA46034}" type="parTrans" cxnId="{4A77481A-4C0A-4D43-8979-0CDCC5601D04}">
      <dgm:prSet/>
      <dgm:spPr/>
      <dgm:t>
        <a:bodyPr/>
        <a:lstStyle/>
        <a:p>
          <a:endParaRPr lang="en-US"/>
        </a:p>
      </dgm:t>
    </dgm:pt>
    <dgm:pt modelId="{60D084A2-DE84-4FC2-93E7-00B804F4ECE8}" type="sibTrans" cxnId="{4A77481A-4C0A-4D43-8979-0CDCC5601D04}">
      <dgm:prSet/>
      <dgm:spPr/>
      <dgm:t>
        <a:bodyPr/>
        <a:lstStyle/>
        <a:p>
          <a:endParaRPr lang="en-US"/>
        </a:p>
      </dgm:t>
    </dgm:pt>
    <dgm:pt modelId="{3668D462-E28D-46E3-9C17-7F16885D6ED0}">
      <dgm:prSet phldrT="[Text]" custT="1"/>
      <dgm:spPr/>
      <dgm:t>
        <a:bodyPr/>
        <a:lstStyle/>
        <a:p>
          <a:r>
            <a:rPr lang="sr-Latn-RS" sz="1800" b="1" dirty="0"/>
            <a:t>senzorna memorija</a:t>
          </a:r>
          <a:endParaRPr lang="en-US" sz="1800" b="1" dirty="0"/>
        </a:p>
      </dgm:t>
    </dgm:pt>
    <dgm:pt modelId="{8FD3414E-C58E-4821-BF50-49864E0C1F62}" type="parTrans" cxnId="{AD9B1B38-5D8F-44F8-8259-3B48E3D74649}">
      <dgm:prSet/>
      <dgm:spPr/>
      <dgm:t>
        <a:bodyPr/>
        <a:lstStyle/>
        <a:p>
          <a:endParaRPr lang="en-US"/>
        </a:p>
      </dgm:t>
    </dgm:pt>
    <dgm:pt modelId="{E557092F-7D00-4EF9-88E6-C246F205C62C}" type="sibTrans" cxnId="{AD9B1B38-5D8F-44F8-8259-3B48E3D74649}">
      <dgm:prSet/>
      <dgm:spPr/>
      <dgm:t>
        <a:bodyPr/>
        <a:lstStyle/>
        <a:p>
          <a:endParaRPr lang="en-US"/>
        </a:p>
      </dgm:t>
    </dgm:pt>
    <dgm:pt modelId="{96E51488-045D-4980-B437-7651B98ACAC0}">
      <dgm:prSet phldrT="[Text]" custT="1"/>
      <dgm:spPr/>
      <dgm:t>
        <a:bodyPr/>
        <a:lstStyle/>
        <a:p>
          <a:pPr>
            <a:spcAft>
              <a:spcPct val="35000"/>
            </a:spcAft>
          </a:pPr>
          <a:r>
            <a:rPr lang="sr-Latn-RS" sz="1800" b="1" dirty="0"/>
            <a:t>kratkoročna memorija    </a:t>
          </a:r>
          <a:r>
            <a:rPr lang="sr-Latn-RS" sz="1800" dirty="0"/>
            <a:t>(7+-2, do 20’’)</a:t>
          </a:r>
        </a:p>
        <a:p>
          <a:pPr>
            <a:spcAft>
              <a:spcPts val="0"/>
            </a:spcAft>
          </a:pPr>
          <a:r>
            <a:rPr lang="sr-Latn-RS" sz="1800" dirty="0"/>
            <a:t>= </a:t>
          </a:r>
          <a:r>
            <a:rPr lang="sr-Latn-RS" sz="1800" b="1" dirty="0"/>
            <a:t>radna memorija</a:t>
          </a:r>
        </a:p>
        <a:p>
          <a:pPr>
            <a:spcAft>
              <a:spcPts val="0"/>
            </a:spcAft>
          </a:pPr>
          <a:r>
            <a:rPr lang="sr-Latn-RS" sz="1800" dirty="0"/>
            <a:t>(elem.: CI, FP, VM...)</a:t>
          </a:r>
          <a:endParaRPr lang="en-US" sz="1800" dirty="0"/>
        </a:p>
      </dgm:t>
    </dgm:pt>
    <dgm:pt modelId="{4847545B-6497-4316-A4E4-D6EB22BC430B}" type="parTrans" cxnId="{C37906D0-0A21-4564-8CC0-778E4D588A33}">
      <dgm:prSet/>
      <dgm:spPr/>
      <dgm:t>
        <a:bodyPr/>
        <a:lstStyle/>
        <a:p>
          <a:endParaRPr lang="en-US"/>
        </a:p>
      </dgm:t>
    </dgm:pt>
    <dgm:pt modelId="{6C912E46-581F-43CB-B29A-0153D9BD6B15}" type="sibTrans" cxnId="{C37906D0-0A21-4564-8CC0-778E4D588A33}">
      <dgm:prSet/>
      <dgm:spPr/>
      <dgm:t>
        <a:bodyPr/>
        <a:lstStyle/>
        <a:p>
          <a:endParaRPr lang="en-US"/>
        </a:p>
      </dgm:t>
    </dgm:pt>
    <dgm:pt modelId="{507265F5-F808-45CB-B118-C1307AF3C74C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sr-Latn-RS" sz="1800" b="1" dirty="0"/>
            <a:t>dugoročno pamćenje</a:t>
          </a:r>
          <a:endParaRPr lang="en-US" sz="1800" b="1" dirty="0"/>
        </a:p>
      </dgm:t>
    </dgm:pt>
    <dgm:pt modelId="{B20B6018-E8E6-4768-86F4-EB668B78BB3C}" type="parTrans" cxnId="{51039DB8-6CC9-4A73-9F7F-50691F33FFED}">
      <dgm:prSet/>
      <dgm:spPr/>
      <dgm:t>
        <a:bodyPr/>
        <a:lstStyle/>
        <a:p>
          <a:endParaRPr lang="en-US"/>
        </a:p>
      </dgm:t>
    </dgm:pt>
    <dgm:pt modelId="{67A2A6D8-C12F-4241-95A7-E5ADC06A8692}" type="sibTrans" cxnId="{51039DB8-6CC9-4A73-9F7F-50691F33FFED}">
      <dgm:prSet/>
      <dgm:spPr/>
      <dgm:t>
        <a:bodyPr/>
        <a:lstStyle/>
        <a:p>
          <a:endParaRPr lang="en-US"/>
        </a:p>
      </dgm:t>
    </dgm:pt>
    <dgm:pt modelId="{67DAA297-85CB-45B2-A211-19616ED0486C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sr-Latn-RS" sz="1800" b="1" dirty="0"/>
            <a:t>eksplicitno/deklarativno</a:t>
          </a:r>
          <a:endParaRPr lang="en-US" sz="1800" b="1" dirty="0"/>
        </a:p>
      </dgm:t>
    </dgm:pt>
    <dgm:pt modelId="{B8998B5A-AA58-47FD-878B-D33F6FE37845}" type="parTrans" cxnId="{3C0995C5-935B-4B27-803A-B103DB2B42CC}">
      <dgm:prSet/>
      <dgm:spPr/>
      <dgm:t>
        <a:bodyPr/>
        <a:lstStyle/>
        <a:p>
          <a:endParaRPr lang="en-US"/>
        </a:p>
      </dgm:t>
    </dgm:pt>
    <dgm:pt modelId="{263A7740-0DEF-4DE0-9AD0-4B06D9F72532}" type="sibTrans" cxnId="{3C0995C5-935B-4B27-803A-B103DB2B42CC}">
      <dgm:prSet/>
      <dgm:spPr/>
      <dgm:t>
        <a:bodyPr/>
        <a:lstStyle/>
        <a:p>
          <a:endParaRPr lang="en-US"/>
        </a:p>
      </dgm:t>
    </dgm:pt>
    <dgm:pt modelId="{1709BEA4-D3D3-4DED-B409-A6E3C0801156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sr-Latn-RS" sz="1800" b="1" dirty="0"/>
            <a:t>implicitno</a:t>
          </a:r>
        </a:p>
        <a:p>
          <a:r>
            <a:rPr lang="sr-Latn-RS" sz="1800" dirty="0"/>
            <a:t>(heterogene forme: proceduralno, navike, stvoreno/ispoljeno uslovljavanjem, senzitizacijom, primovanjem...) </a:t>
          </a:r>
          <a:endParaRPr lang="en-US" sz="1800" dirty="0"/>
        </a:p>
      </dgm:t>
    </dgm:pt>
    <dgm:pt modelId="{3BB4CFFE-0395-4F3A-9B3B-CC36605EA335}" type="parTrans" cxnId="{36306F5B-F3B9-4DE8-9347-15AB74AF5423}">
      <dgm:prSet/>
      <dgm:spPr/>
      <dgm:t>
        <a:bodyPr/>
        <a:lstStyle/>
        <a:p>
          <a:endParaRPr lang="en-US"/>
        </a:p>
      </dgm:t>
    </dgm:pt>
    <dgm:pt modelId="{FCE17A4F-E196-455A-8731-97466A79B18A}" type="sibTrans" cxnId="{36306F5B-F3B9-4DE8-9347-15AB74AF5423}">
      <dgm:prSet/>
      <dgm:spPr/>
      <dgm:t>
        <a:bodyPr/>
        <a:lstStyle/>
        <a:p>
          <a:endParaRPr lang="en-US"/>
        </a:p>
      </dgm:t>
    </dgm:pt>
    <dgm:pt modelId="{F5D2B1C8-3CC0-4A77-9E55-50EE2FC3D198}">
      <dgm:prSet custT="1"/>
      <dgm:spPr>
        <a:solidFill>
          <a:srgbClr val="F3918A"/>
        </a:solidFill>
      </dgm:spPr>
      <dgm:t>
        <a:bodyPr/>
        <a:lstStyle/>
        <a:p>
          <a:r>
            <a:rPr lang="sr-Latn-RS" sz="1800" b="1" dirty="0"/>
            <a:t>epizodičko</a:t>
          </a:r>
          <a:endParaRPr lang="en-US" sz="1800" b="1" dirty="0"/>
        </a:p>
      </dgm:t>
    </dgm:pt>
    <dgm:pt modelId="{5B5A75B0-F818-4D12-A189-E98EC82B4294}" type="parTrans" cxnId="{B04BA589-4AC3-49D3-823D-3F79650D1B38}">
      <dgm:prSet/>
      <dgm:spPr/>
      <dgm:t>
        <a:bodyPr/>
        <a:lstStyle/>
        <a:p>
          <a:endParaRPr lang="en-US"/>
        </a:p>
      </dgm:t>
    </dgm:pt>
    <dgm:pt modelId="{D160694A-BADC-4BC0-96D1-CA6D224749B6}" type="sibTrans" cxnId="{B04BA589-4AC3-49D3-823D-3F79650D1B38}">
      <dgm:prSet/>
      <dgm:spPr/>
      <dgm:t>
        <a:bodyPr/>
        <a:lstStyle/>
        <a:p>
          <a:endParaRPr lang="en-US"/>
        </a:p>
      </dgm:t>
    </dgm:pt>
    <dgm:pt modelId="{05FB92C0-AEF7-4B48-BF20-00D9AF01DB89}">
      <dgm:prSet custT="1"/>
      <dgm:spPr>
        <a:solidFill>
          <a:srgbClr val="F3918A"/>
        </a:solidFill>
      </dgm:spPr>
      <dgm:t>
        <a:bodyPr/>
        <a:lstStyle/>
        <a:p>
          <a:r>
            <a:rPr lang="sr-Latn-RS" sz="1800" b="1" dirty="0"/>
            <a:t>semantičko</a:t>
          </a:r>
          <a:endParaRPr lang="en-US" sz="1800" b="1" dirty="0"/>
        </a:p>
      </dgm:t>
    </dgm:pt>
    <dgm:pt modelId="{D7E56D59-689C-4CE7-B66C-784D04C6F667}" type="parTrans" cxnId="{A9460C72-BEE5-446A-91D0-A19EA6EBBCDA}">
      <dgm:prSet/>
      <dgm:spPr/>
      <dgm:t>
        <a:bodyPr/>
        <a:lstStyle/>
        <a:p>
          <a:endParaRPr lang="en-US"/>
        </a:p>
      </dgm:t>
    </dgm:pt>
    <dgm:pt modelId="{6BAC9A2E-8CC2-4AE1-8869-10BD1CAB6BBB}" type="sibTrans" cxnId="{A9460C72-BEE5-446A-91D0-A19EA6EBBCDA}">
      <dgm:prSet/>
      <dgm:spPr/>
      <dgm:t>
        <a:bodyPr/>
        <a:lstStyle/>
        <a:p>
          <a:endParaRPr lang="en-US"/>
        </a:p>
      </dgm:t>
    </dgm:pt>
    <dgm:pt modelId="{7907CD17-3481-4962-BF1F-1CBD32533A33}" type="pres">
      <dgm:prSet presAssocID="{F37BEF62-8536-4184-A5CF-57AF06708DE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964BFA7-AAD0-4638-A5E1-7AC2C7348EDF}" type="pres">
      <dgm:prSet presAssocID="{40383D1A-2E0F-47E7-A979-CF40EF7B92E8}" presName="hierRoot1" presStyleCnt="0"/>
      <dgm:spPr/>
    </dgm:pt>
    <dgm:pt modelId="{13D65664-35AF-48F7-90A6-3C222482E5EC}" type="pres">
      <dgm:prSet presAssocID="{40383D1A-2E0F-47E7-A979-CF40EF7B92E8}" presName="composite" presStyleCnt="0"/>
      <dgm:spPr/>
    </dgm:pt>
    <dgm:pt modelId="{230DD747-FBDC-4A19-9020-492FA411849F}" type="pres">
      <dgm:prSet presAssocID="{40383D1A-2E0F-47E7-A979-CF40EF7B92E8}" presName="background" presStyleLbl="node0" presStyleIdx="0" presStyleCnt="1"/>
      <dgm:spPr>
        <a:solidFill>
          <a:schemeClr val="accent4">
            <a:lumMod val="20000"/>
            <a:lumOff val="80000"/>
          </a:schemeClr>
        </a:solidFill>
      </dgm:spPr>
    </dgm:pt>
    <dgm:pt modelId="{D83141B7-0903-40B6-A316-947928A50994}" type="pres">
      <dgm:prSet presAssocID="{40383D1A-2E0F-47E7-A979-CF40EF7B92E8}" presName="text" presStyleLbl="fgAcc0" presStyleIdx="0" presStyleCnt="1" custScaleY="40534" custLinFactNeighborX="21811" custLinFactNeighborY="-614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E350E4-9DD4-4BF6-88B2-3F88844AF597}" type="pres">
      <dgm:prSet presAssocID="{40383D1A-2E0F-47E7-A979-CF40EF7B92E8}" presName="hierChild2" presStyleCnt="0"/>
      <dgm:spPr/>
    </dgm:pt>
    <dgm:pt modelId="{24AA2E89-6755-4A77-95C7-3EA7DCC19D81}" type="pres">
      <dgm:prSet presAssocID="{8FD3414E-C58E-4821-BF50-49864E0C1F62}" presName="Name10" presStyleLbl="parChTrans1D2" presStyleIdx="0" presStyleCnt="3"/>
      <dgm:spPr/>
      <dgm:t>
        <a:bodyPr/>
        <a:lstStyle/>
        <a:p>
          <a:endParaRPr lang="en-US"/>
        </a:p>
      </dgm:t>
    </dgm:pt>
    <dgm:pt modelId="{C51518AC-F7BC-4B1F-BC51-915FE78177F7}" type="pres">
      <dgm:prSet presAssocID="{3668D462-E28D-46E3-9C17-7F16885D6ED0}" presName="hierRoot2" presStyleCnt="0"/>
      <dgm:spPr/>
    </dgm:pt>
    <dgm:pt modelId="{BDD4F8BE-CA71-48B6-AE52-DCCF99AFCA41}" type="pres">
      <dgm:prSet presAssocID="{3668D462-E28D-46E3-9C17-7F16885D6ED0}" presName="composite2" presStyleCnt="0"/>
      <dgm:spPr/>
    </dgm:pt>
    <dgm:pt modelId="{4E372EA7-4F13-4FC2-839B-732D9CB6BB0E}" type="pres">
      <dgm:prSet presAssocID="{3668D462-E28D-46E3-9C17-7F16885D6ED0}" presName="background2" presStyleLbl="node2" presStyleIdx="0" presStyleCnt="3"/>
      <dgm:spPr>
        <a:solidFill>
          <a:srgbClr val="FFC000"/>
        </a:solidFill>
      </dgm:spPr>
    </dgm:pt>
    <dgm:pt modelId="{C2CB2A02-D585-494C-94AA-44FA7E95CEFA}" type="pres">
      <dgm:prSet presAssocID="{3668D462-E28D-46E3-9C17-7F16885D6ED0}" presName="text2" presStyleLbl="fgAcc2" presStyleIdx="0" presStyleCnt="3" custScaleX="91054" custScaleY="71785" custLinFactNeighborX="-10161" custLinFactNeighborY="-367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AE4B80-86AA-45C9-8653-E87369ACFB72}" type="pres">
      <dgm:prSet presAssocID="{3668D462-E28D-46E3-9C17-7F16885D6ED0}" presName="hierChild3" presStyleCnt="0"/>
      <dgm:spPr/>
    </dgm:pt>
    <dgm:pt modelId="{98905BC7-135F-490A-8F58-59633B799D34}" type="pres">
      <dgm:prSet presAssocID="{4847545B-6497-4316-A4E4-D6EB22BC430B}" presName="Name10" presStyleLbl="parChTrans1D2" presStyleIdx="1" presStyleCnt="3"/>
      <dgm:spPr/>
      <dgm:t>
        <a:bodyPr/>
        <a:lstStyle/>
        <a:p>
          <a:endParaRPr lang="en-US"/>
        </a:p>
      </dgm:t>
    </dgm:pt>
    <dgm:pt modelId="{72F1A7FC-B11C-4725-9EC8-87ADFE55C53A}" type="pres">
      <dgm:prSet presAssocID="{96E51488-045D-4980-B437-7651B98ACAC0}" presName="hierRoot2" presStyleCnt="0"/>
      <dgm:spPr/>
    </dgm:pt>
    <dgm:pt modelId="{2A08F68A-641D-49EB-8EA6-9B5C88FABA98}" type="pres">
      <dgm:prSet presAssocID="{96E51488-045D-4980-B437-7651B98ACAC0}" presName="composite2" presStyleCnt="0"/>
      <dgm:spPr/>
    </dgm:pt>
    <dgm:pt modelId="{E0042F86-5418-4A7B-B6FA-EA4526A6F676}" type="pres">
      <dgm:prSet presAssocID="{96E51488-045D-4980-B437-7651B98ACAC0}" presName="background2" presStyleLbl="node2" presStyleIdx="1" presStyleCnt="3"/>
      <dgm:spPr>
        <a:solidFill>
          <a:srgbClr val="FFC000"/>
        </a:solidFill>
      </dgm:spPr>
    </dgm:pt>
    <dgm:pt modelId="{DCCFB544-B5E0-4CF1-8D2C-448281C8EC93}" type="pres">
      <dgm:prSet presAssocID="{96E51488-045D-4980-B437-7651B98ACAC0}" presName="text2" presStyleLbl="fgAcc2" presStyleIdx="1" presStyleCnt="3" custScaleY="77254" custLinFactNeighborX="-14130" custLinFactNeighborY="-417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B4E156-7614-4852-B66B-E26B4D131D51}" type="pres">
      <dgm:prSet presAssocID="{96E51488-045D-4980-B437-7651B98ACAC0}" presName="hierChild3" presStyleCnt="0"/>
      <dgm:spPr/>
    </dgm:pt>
    <dgm:pt modelId="{115BC420-A1F3-4853-B356-936828750444}" type="pres">
      <dgm:prSet presAssocID="{B20B6018-E8E6-4768-86F4-EB668B78BB3C}" presName="Name10" presStyleLbl="parChTrans1D2" presStyleIdx="2" presStyleCnt="3"/>
      <dgm:spPr/>
      <dgm:t>
        <a:bodyPr/>
        <a:lstStyle/>
        <a:p>
          <a:endParaRPr lang="en-US"/>
        </a:p>
      </dgm:t>
    </dgm:pt>
    <dgm:pt modelId="{9FCC3DD7-7DE5-4668-ACE8-AC9FBF6BCBE4}" type="pres">
      <dgm:prSet presAssocID="{507265F5-F808-45CB-B118-C1307AF3C74C}" presName="hierRoot2" presStyleCnt="0"/>
      <dgm:spPr/>
    </dgm:pt>
    <dgm:pt modelId="{645B8FB3-40F5-426D-A9D0-81A74DEE26C2}" type="pres">
      <dgm:prSet presAssocID="{507265F5-F808-45CB-B118-C1307AF3C74C}" presName="composite2" presStyleCnt="0"/>
      <dgm:spPr/>
    </dgm:pt>
    <dgm:pt modelId="{19A9DE73-994A-4375-A672-D4E3F82EA4FD}" type="pres">
      <dgm:prSet presAssocID="{507265F5-F808-45CB-B118-C1307AF3C74C}" presName="background2" presStyleLbl="node2" presStyleIdx="2" presStyleCnt="3"/>
      <dgm:spPr>
        <a:solidFill>
          <a:srgbClr val="FFC000"/>
        </a:solidFill>
      </dgm:spPr>
    </dgm:pt>
    <dgm:pt modelId="{ECCCBCB1-6600-4934-8CDB-B8591FA6805A}" type="pres">
      <dgm:prSet presAssocID="{507265F5-F808-45CB-B118-C1307AF3C74C}" presName="text2" presStyleLbl="fgAcc2" presStyleIdx="2" presStyleCnt="3" custScaleY="73058" custLinFactNeighborX="-11761" custLinFactNeighborY="-399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E965D6-BEB0-40C8-BACB-D93D21391CA5}" type="pres">
      <dgm:prSet presAssocID="{507265F5-F808-45CB-B118-C1307AF3C74C}" presName="hierChild3" presStyleCnt="0"/>
      <dgm:spPr/>
    </dgm:pt>
    <dgm:pt modelId="{866F172F-98DB-4773-A89E-E7F4C790FC3C}" type="pres">
      <dgm:prSet presAssocID="{B8998B5A-AA58-47FD-878B-D33F6FE37845}" presName="Name17" presStyleLbl="parChTrans1D3" presStyleIdx="0" presStyleCnt="2"/>
      <dgm:spPr/>
      <dgm:t>
        <a:bodyPr/>
        <a:lstStyle/>
        <a:p>
          <a:endParaRPr lang="en-US"/>
        </a:p>
      </dgm:t>
    </dgm:pt>
    <dgm:pt modelId="{1CD96B29-6CD4-451D-8686-54326FA1013A}" type="pres">
      <dgm:prSet presAssocID="{67DAA297-85CB-45B2-A211-19616ED0486C}" presName="hierRoot3" presStyleCnt="0"/>
      <dgm:spPr/>
    </dgm:pt>
    <dgm:pt modelId="{C731F627-CF97-42AF-93D8-CC710C6EC328}" type="pres">
      <dgm:prSet presAssocID="{67DAA297-85CB-45B2-A211-19616ED0486C}" presName="composite3" presStyleCnt="0"/>
      <dgm:spPr/>
    </dgm:pt>
    <dgm:pt modelId="{4809DDEE-7290-4B5C-9ED8-343D99A93D89}" type="pres">
      <dgm:prSet presAssocID="{67DAA297-85CB-45B2-A211-19616ED0486C}" presName="background3" presStyleLbl="node3" presStyleIdx="0" presStyleCnt="2"/>
      <dgm:spPr>
        <a:solidFill>
          <a:schemeClr val="accent2">
            <a:lumMod val="60000"/>
            <a:lumOff val="40000"/>
          </a:schemeClr>
        </a:solidFill>
      </dgm:spPr>
    </dgm:pt>
    <dgm:pt modelId="{0E3CA1E5-3B39-4F2B-914C-D4EE2EDD0A28}" type="pres">
      <dgm:prSet presAssocID="{67DAA297-85CB-45B2-A211-19616ED0486C}" presName="text3" presStyleLbl="fgAcc3" presStyleIdx="0" presStyleCnt="2" custScaleX="116425" custScaleY="34750" custLinFactNeighborX="-9701" custLinFactNeighborY="-75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70BC38-B195-463A-A9EE-B7C50A1DF91B}" type="pres">
      <dgm:prSet presAssocID="{67DAA297-85CB-45B2-A211-19616ED0486C}" presName="hierChild4" presStyleCnt="0"/>
      <dgm:spPr/>
    </dgm:pt>
    <dgm:pt modelId="{7DEDBBD6-FC76-49A1-8B28-62BF1E76E1A8}" type="pres">
      <dgm:prSet presAssocID="{5B5A75B0-F818-4D12-A189-E98EC82B4294}" presName="Name23" presStyleLbl="parChTrans1D4" presStyleIdx="0" presStyleCnt="2"/>
      <dgm:spPr/>
      <dgm:t>
        <a:bodyPr/>
        <a:lstStyle/>
        <a:p>
          <a:endParaRPr lang="en-US"/>
        </a:p>
      </dgm:t>
    </dgm:pt>
    <dgm:pt modelId="{D0C19D89-E2D4-4AFE-A3A2-D19567001C8D}" type="pres">
      <dgm:prSet presAssocID="{F5D2B1C8-3CC0-4A77-9E55-50EE2FC3D198}" presName="hierRoot4" presStyleCnt="0"/>
      <dgm:spPr/>
    </dgm:pt>
    <dgm:pt modelId="{0EB3DF67-E1F9-4C39-BEAD-57D04BF36525}" type="pres">
      <dgm:prSet presAssocID="{F5D2B1C8-3CC0-4A77-9E55-50EE2FC3D198}" presName="composite4" presStyleCnt="0"/>
      <dgm:spPr/>
    </dgm:pt>
    <dgm:pt modelId="{03B7EB58-EFFA-49AC-8486-38E132086EC3}" type="pres">
      <dgm:prSet presAssocID="{F5D2B1C8-3CC0-4A77-9E55-50EE2FC3D198}" presName="background4" presStyleLbl="node4" presStyleIdx="0" presStyleCnt="2"/>
      <dgm:spPr>
        <a:solidFill>
          <a:srgbClr val="F4A16F"/>
        </a:solidFill>
      </dgm:spPr>
    </dgm:pt>
    <dgm:pt modelId="{6492AE5A-A7A6-4D0E-9184-7757244C8B30}" type="pres">
      <dgm:prSet presAssocID="{F5D2B1C8-3CC0-4A77-9E55-50EE2FC3D198}" presName="text4" presStyleLbl="fgAcc4" presStyleIdx="0" presStyleCnt="2" custScaleY="46744" custLinFactNeighborX="-31045" custLinFactNeighborY="-107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CF2A38-AC57-4FC8-A41A-22FB5A09802F}" type="pres">
      <dgm:prSet presAssocID="{F5D2B1C8-3CC0-4A77-9E55-50EE2FC3D198}" presName="hierChild5" presStyleCnt="0"/>
      <dgm:spPr/>
    </dgm:pt>
    <dgm:pt modelId="{9BE1F5F5-822C-4BE0-A141-6C5F63D9AC37}" type="pres">
      <dgm:prSet presAssocID="{D7E56D59-689C-4CE7-B66C-784D04C6F667}" presName="Name23" presStyleLbl="parChTrans1D4" presStyleIdx="1" presStyleCnt="2"/>
      <dgm:spPr/>
      <dgm:t>
        <a:bodyPr/>
        <a:lstStyle/>
        <a:p>
          <a:endParaRPr lang="en-US"/>
        </a:p>
      </dgm:t>
    </dgm:pt>
    <dgm:pt modelId="{484E9C67-FC68-4663-971A-E19FEA73F489}" type="pres">
      <dgm:prSet presAssocID="{05FB92C0-AEF7-4B48-BF20-00D9AF01DB89}" presName="hierRoot4" presStyleCnt="0"/>
      <dgm:spPr/>
    </dgm:pt>
    <dgm:pt modelId="{1E2F2719-3DC4-4CB4-A268-0F8605831970}" type="pres">
      <dgm:prSet presAssocID="{05FB92C0-AEF7-4B48-BF20-00D9AF01DB89}" presName="composite4" presStyleCnt="0"/>
      <dgm:spPr/>
    </dgm:pt>
    <dgm:pt modelId="{1497DF8D-92B7-42D4-8A10-13336588670A}" type="pres">
      <dgm:prSet presAssocID="{05FB92C0-AEF7-4B48-BF20-00D9AF01DB89}" presName="background4" presStyleLbl="node4" presStyleIdx="1" presStyleCnt="2"/>
      <dgm:spPr>
        <a:solidFill>
          <a:srgbClr val="F4A16F"/>
        </a:solidFill>
      </dgm:spPr>
    </dgm:pt>
    <dgm:pt modelId="{E81A230B-4E6E-41A8-B10B-C30A1C571A3B}" type="pres">
      <dgm:prSet presAssocID="{05FB92C0-AEF7-4B48-BF20-00D9AF01DB89}" presName="text4" presStyleLbl="fgAcc4" presStyleIdx="1" presStyleCnt="2" custScaleY="47144" custLinFactNeighborX="-21937" custLinFactNeighborY="-110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D88FF4-08C5-4990-97CC-6289121FED9A}" type="pres">
      <dgm:prSet presAssocID="{05FB92C0-AEF7-4B48-BF20-00D9AF01DB89}" presName="hierChild5" presStyleCnt="0"/>
      <dgm:spPr/>
    </dgm:pt>
    <dgm:pt modelId="{F5696104-C73E-4C2A-B2EA-2A115E3CBF0E}" type="pres">
      <dgm:prSet presAssocID="{3BB4CFFE-0395-4F3A-9B3B-CC36605EA335}" presName="Name17" presStyleLbl="parChTrans1D3" presStyleIdx="1" presStyleCnt="2"/>
      <dgm:spPr/>
      <dgm:t>
        <a:bodyPr/>
        <a:lstStyle/>
        <a:p>
          <a:endParaRPr lang="en-US"/>
        </a:p>
      </dgm:t>
    </dgm:pt>
    <dgm:pt modelId="{D0D5A269-E5D9-4D26-B48E-F9773F04974A}" type="pres">
      <dgm:prSet presAssocID="{1709BEA4-D3D3-4DED-B409-A6E3C0801156}" presName="hierRoot3" presStyleCnt="0"/>
      <dgm:spPr/>
    </dgm:pt>
    <dgm:pt modelId="{3FF68A26-6658-4F71-86CC-2E5570060CA2}" type="pres">
      <dgm:prSet presAssocID="{1709BEA4-D3D3-4DED-B409-A6E3C0801156}" presName="composite3" presStyleCnt="0"/>
      <dgm:spPr/>
    </dgm:pt>
    <dgm:pt modelId="{12915D9C-E364-47D6-A3D3-AD3EC5841D39}" type="pres">
      <dgm:prSet presAssocID="{1709BEA4-D3D3-4DED-B409-A6E3C0801156}" presName="background3" presStyleLbl="node3" presStyleIdx="1" presStyleCnt="2"/>
      <dgm:spPr>
        <a:solidFill>
          <a:schemeClr val="accent2">
            <a:lumMod val="60000"/>
            <a:lumOff val="40000"/>
          </a:schemeClr>
        </a:solidFill>
      </dgm:spPr>
    </dgm:pt>
    <dgm:pt modelId="{B9E9E709-327B-4299-8E5D-4A3AD1AE39D5}" type="pres">
      <dgm:prSet presAssocID="{1709BEA4-D3D3-4DED-B409-A6E3C0801156}" presName="text3" presStyleLbl="fgAcc3" presStyleIdx="1" presStyleCnt="2" custScaleY="124583" custLinFactNeighborX="-15158" custLinFactNeighborY="-71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F0870D-50C2-4BF0-9376-D214D1509622}" type="pres">
      <dgm:prSet presAssocID="{1709BEA4-D3D3-4DED-B409-A6E3C0801156}" presName="hierChild4" presStyleCnt="0"/>
      <dgm:spPr/>
    </dgm:pt>
  </dgm:ptLst>
  <dgm:cxnLst>
    <dgm:cxn modelId="{5425ADB0-AFF5-408A-A991-AE15ED923C9B}" type="presOf" srcId="{40383D1A-2E0F-47E7-A979-CF40EF7B92E8}" destId="{D83141B7-0903-40B6-A316-947928A50994}" srcOrd="0" destOrd="0" presId="urn:microsoft.com/office/officeart/2005/8/layout/hierarchy1"/>
    <dgm:cxn modelId="{51039DB8-6CC9-4A73-9F7F-50691F33FFED}" srcId="{40383D1A-2E0F-47E7-A979-CF40EF7B92E8}" destId="{507265F5-F808-45CB-B118-C1307AF3C74C}" srcOrd="2" destOrd="0" parTransId="{B20B6018-E8E6-4768-86F4-EB668B78BB3C}" sibTransId="{67A2A6D8-C12F-4241-95A7-E5ADC06A8692}"/>
    <dgm:cxn modelId="{2B013E4A-FB2B-4DFB-BE9D-EE5619E09D70}" type="presOf" srcId="{B8998B5A-AA58-47FD-878B-D33F6FE37845}" destId="{866F172F-98DB-4773-A89E-E7F4C790FC3C}" srcOrd="0" destOrd="0" presId="urn:microsoft.com/office/officeart/2005/8/layout/hierarchy1"/>
    <dgm:cxn modelId="{CED95CD3-EAB2-4682-8560-3D20092BAA66}" type="presOf" srcId="{507265F5-F808-45CB-B118-C1307AF3C74C}" destId="{ECCCBCB1-6600-4934-8CDB-B8591FA6805A}" srcOrd="0" destOrd="0" presId="urn:microsoft.com/office/officeart/2005/8/layout/hierarchy1"/>
    <dgm:cxn modelId="{C37906D0-0A21-4564-8CC0-778E4D588A33}" srcId="{40383D1A-2E0F-47E7-A979-CF40EF7B92E8}" destId="{96E51488-045D-4980-B437-7651B98ACAC0}" srcOrd="1" destOrd="0" parTransId="{4847545B-6497-4316-A4E4-D6EB22BC430B}" sibTransId="{6C912E46-581F-43CB-B29A-0153D9BD6B15}"/>
    <dgm:cxn modelId="{A9460C72-BEE5-446A-91D0-A19EA6EBBCDA}" srcId="{67DAA297-85CB-45B2-A211-19616ED0486C}" destId="{05FB92C0-AEF7-4B48-BF20-00D9AF01DB89}" srcOrd="1" destOrd="0" parTransId="{D7E56D59-689C-4CE7-B66C-784D04C6F667}" sibTransId="{6BAC9A2E-8CC2-4AE1-8869-10BD1CAB6BBB}"/>
    <dgm:cxn modelId="{1B33C362-28F2-4187-AEAD-C3C55E4129F8}" type="presOf" srcId="{1709BEA4-D3D3-4DED-B409-A6E3C0801156}" destId="{B9E9E709-327B-4299-8E5D-4A3AD1AE39D5}" srcOrd="0" destOrd="0" presId="urn:microsoft.com/office/officeart/2005/8/layout/hierarchy1"/>
    <dgm:cxn modelId="{3C0995C5-935B-4B27-803A-B103DB2B42CC}" srcId="{507265F5-F808-45CB-B118-C1307AF3C74C}" destId="{67DAA297-85CB-45B2-A211-19616ED0486C}" srcOrd="0" destOrd="0" parTransId="{B8998B5A-AA58-47FD-878B-D33F6FE37845}" sibTransId="{263A7740-0DEF-4DE0-9AD0-4B06D9F72532}"/>
    <dgm:cxn modelId="{C7C30FCB-5FBB-493E-A1A6-178BFC87A076}" type="presOf" srcId="{5B5A75B0-F818-4D12-A189-E98EC82B4294}" destId="{7DEDBBD6-FC76-49A1-8B28-62BF1E76E1A8}" srcOrd="0" destOrd="0" presId="urn:microsoft.com/office/officeart/2005/8/layout/hierarchy1"/>
    <dgm:cxn modelId="{86DAF1BD-FB8D-4B72-9E31-9DEF0B3E523C}" type="presOf" srcId="{3668D462-E28D-46E3-9C17-7F16885D6ED0}" destId="{C2CB2A02-D585-494C-94AA-44FA7E95CEFA}" srcOrd="0" destOrd="0" presId="urn:microsoft.com/office/officeart/2005/8/layout/hierarchy1"/>
    <dgm:cxn modelId="{3B1B63F7-3C7C-4A92-B284-8437CF5500A8}" type="presOf" srcId="{8FD3414E-C58E-4821-BF50-49864E0C1F62}" destId="{24AA2E89-6755-4A77-95C7-3EA7DCC19D81}" srcOrd="0" destOrd="0" presId="urn:microsoft.com/office/officeart/2005/8/layout/hierarchy1"/>
    <dgm:cxn modelId="{AD9B1B38-5D8F-44F8-8259-3B48E3D74649}" srcId="{40383D1A-2E0F-47E7-A979-CF40EF7B92E8}" destId="{3668D462-E28D-46E3-9C17-7F16885D6ED0}" srcOrd="0" destOrd="0" parTransId="{8FD3414E-C58E-4821-BF50-49864E0C1F62}" sibTransId="{E557092F-7D00-4EF9-88E6-C246F205C62C}"/>
    <dgm:cxn modelId="{BFB03336-BFC0-42D3-A7E7-544014C2C2CF}" type="presOf" srcId="{B20B6018-E8E6-4768-86F4-EB668B78BB3C}" destId="{115BC420-A1F3-4853-B356-936828750444}" srcOrd="0" destOrd="0" presId="urn:microsoft.com/office/officeart/2005/8/layout/hierarchy1"/>
    <dgm:cxn modelId="{A690759F-24EF-4821-BA66-5688A8A1ABF5}" type="presOf" srcId="{D7E56D59-689C-4CE7-B66C-784D04C6F667}" destId="{9BE1F5F5-822C-4BE0-A141-6C5F63D9AC37}" srcOrd="0" destOrd="0" presId="urn:microsoft.com/office/officeart/2005/8/layout/hierarchy1"/>
    <dgm:cxn modelId="{35D781C5-A42A-4682-9670-043A7B6301D2}" type="presOf" srcId="{96E51488-045D-4980-B437-7651B98ACAC0}" destId="{DCCFB544-B5E0-4CF1-8D2C-448281C8EC93}" srcOrd="0" destOrd="0" presId="urn:microsoft.com/office/officeart/2005/8/layout/hierarchy1"/>
    <dgm:cxn modelId="{4A77481A-4C0A-4D43-8979-0CDCC5601D04}" srcId="{F37BEF62-8536-4184-A5CF-57AF06708DEF}" destId="{40383D1A-2E0F-47E7-A979-CF40EF7B92E8}" srcOrd="0" destOrd="0" parTransId="{E5D08CBB-4452-4D78-AB91-BEE45EA46034}" sibTransId="{60D084A2-DE84-4FC2-93E7-00B804F4ECE8}"/>
    <dgm:cxn modelId="{8A150BA7-B981-498E-A814-4C04AEB5CC2F}" type="presOf" srcId="{05FB92C0-AEF7-4B48-BF20-00D9AF01DB89}" destId="{E81A230B-4E6E-41A8-B10B-C30A1C571A3B}" srcOrd="0" destOrd="0" presId="urn:microsoft.com/office/officeart/2005/8/layout/hierarchy1"/>
    <dgm:cxn modelId="{0AABBB83-E5AD-4348-990B-C54FB272089E}" type="presOf" srcId="{4847545B-6497-4316-A4E4-D6EB22BC430B}" destId="{98905BC7-135F-490A-8F58-59633B799D34}" srcOrd="0" destOrd="0" presId="urn:microsoft.com/office/officeart/2005/8/layout/hierarchy1"/>
    <dgm:cxn modelId="{B04BA589-4AC3-49D3-823D-3F79650D1B38}" srcId="{67DAA297-85CB-45B2-A211-19616ED0486C}" destId="{F5D2B1C8-3CC0-4A77-9E55-50EE2FC3D198}" srcOrd="0" destOrd="0" parTransId="{5B5A75B0-F818-4D12-A189-E98EC82B4294}" sibTransId="{D160694A-BADC-4BC0-96D1-CA6D224749B6}"/>
    <dgm:cxn modelId="{AD845CA1-C72A-4E4B-89BC-D5F36C01C940}" type="presOf" srcId="{3BB4CFFE-0395-4F3A-9B3B-CC36605EA335}" destId="{F5696104-C73E-4C2A-B2EA-2A115E3CBF0E}" srcOrd="0" destOrd="0" presId="urn:microsoft.com/office/officeart/2005/8/layout/hierarchy1"/>
    <dgm:cxn modelId="{989A32D0-FAF3-4B3E-822A-D3BB5245A9CC}" type="presOf" srcId="{F37BEF62-8536-4184-A5CF-57AF06708DEF}" destId="{7907CD17-3481-4962-BF1F-1CBD32533A33}" srcOrd="0" destOrd="0" presId="urn:microsoft.com/office/officeart/2005/8/layout/hierarchy1"/>
    <dgm:cxn modelId="{36306F5B-F3B9-4DE8-9347-15AB74AF5423}" srcId="{507265F5-F808-45CB-B118-C1307AF3C74C}" destId="{1709BEA4-D3D3-4DED-B409-A6E3C0801156}" srcOrd="1" destOrd="0" parTransId="{3BB4CFFE-0395-4F3A-9B3B-CC36605EA335}" sibTransId="{FCE17A4F-E196-455A-8731-97466A79B18A}"/>
    <dgm:cxn modelId="{19D38927-28C0-474A-9547-F174BE83009A}" type="presOf" srcId="{67DAA297-85CB-45B2-A211-19616ED0486C}" destId="{0E3CA1E5-3B39-4F2B-914C-D4EE2EDD0A28}" srcOrd="0" destOrd="0" presId="urn:microsoft.com/office/officeart/2005/8/layout/hierarchy1"/>
    <dgm:cxn modelId="{C8E3AEE4-9200-4664-B5DE-1C0A728B5660}" type="presOf" srcId="{F5D2B1C8-3CC0-4A77-9E55-50EE2FC3D198}" destId="{6492AE5A-A7A6-4D0E-9184-7757244C8B30}" srcOrd="0" destOrd="0" presId="urn:microsoft.com/office/officeart/2005/8/layout/hierarchy1"/>
    <dgm:cxn modelId="{746EDF45-3315-4477-832A-D898E62A7392}" type="presParOf" srcId="{7907CD17-3481-4962-BF1F-1CBD32533A33}" destId="{6964BFA7-AAD0-4638-A5E1-7AC2C7348EDF}" srcOrd="0" destOrd="0" presId="urn:microsoft.com/office/officeart/2005/8/layout/hierarchy1"/>
    <dgm:cxn modelId="{CDED0FBD-0AAB-432B-92F5-2A06107AAF47}" type="presParOf" srcId="{6964BFA7-AAD0-4638-A5E1-7AC2C7348EDF}" destId="{13D65664-35AF-48F7-90A6-3C222482E5EC}" srcOrd="0" destOrd="0" presId="urn:microsoft.com/office/officeart/2005/8/layout/hierarchy1"/>
    <dgm:cxn modelId="{D728C0DC-5660-413A-95C9-12B6B57FC25D}" type="presParOf" srcId="{13D65664-35AF-48F7-90A6-3C222482E5EC}" destId="{230DD747-FBDC-4A19-9020-492FA411849F}" srcOrd="0" destOrd="0" presId="urn:microsoft.com/office/officeart/2005/8/layout/hierarchy1"/>
    <dgm:cxn modelId="{44FE1A04-8D9E-40EB-9F9B-4607ADE9C388}" type="presParOf" srcId="{13D65664-35AF-48F7-90A6-3C222482E5EC}" destId="{D83141B7-0903-40B6-A316-947928A50994}" srcOrd="1" destOrd="0" presId="urn:microsoft.com/office/officeart/2005/8/layout/hierarchy1"/>
    <dgm:cxn modelId="{225CDB3B-0350-498D-8426-DD8E45475173}" type="presParOf" srcId="{6964BFA7-AAD0-4638-A5E1-7AC2C7348EDF}" destId="{96E350E4-9DD4-4BF6-88B2-3F88844AF597}" srcOrd="1" destOrd="0" presId="urn:microsoft.com/office/officeart/2005/8/layout/hierarchy1"/>
    <dgm:cxn modelId="{646EEB83-1382-437E-9264-3B72705F7FC9}" type="presParOf" srcId="{96E350E4-9DD4-4BF6-88B2-3F88844AF597}" destId="{24AA2E89-6755-4A77-95C7-3EA7DCC19D81}" srcOrd="0" destOrd="0" presId="urn:microsoft.com/office/officeart/2005/8/layout/hierarchy1"/>
    <dgm:cxn modelId="{80542028-D26E-46EF-81FD-257C484B22CE}" type="presParOf" srcId="{96E350E4-9DD4-4BF6-88B2-3F88844AF597}" destId="{C51518AC-F7BC-4B1F-BC51-915FE78177F7}" srcOrd="1" destOrd="0" presId="urn:microsoft.com/office/officeart/2005/8/layout/hierarchy1"/>
    <dgm:cxn modelId="{393FA023-1F61-43A8-BE7A-452928CE3885}" type="presParOf" srcId="{C51518AC-F7BC-4B1F-BC51-915FE78177F7}" destId="{BDD4F8BE-CA71-48B6-AE52-DCCF99AFCA41}" srcOrd="0" destOrd="0" presId="urn:microsoft.com/office/officeart/2005/8/layout/hierarchy1"/>
    <dgm:cxn modelId="{F8509D5C-E455-4578-8813-D9F871145136}" type="presParOf" srcId="{BDD4F8BE-CA71-48B6-AE52-DCCF99AFCA41}" destId="{4E372EA7-4F13-4FC2-839B-732D9CB6BB0E}" srcOrd="0" destOrd="0" presId="urn:microsoft.com/office/officeart/2005/8/layout/hierarchy1"/>
    <dgm:cxn modelId="{42EF8C70-06E0-4BE6-8A84-A4EBAEB1F017}" type="presParOf" srcId="{BDD4F8BE-CA71-48B6-AE52-DCCF99AFCA41}" destId="{C2CB2A02-D585-494C-94AA-44FA7E95CEFA}" srcOrd="1" destOrd="0" presId="urn:microsoft.com/office/officeart/2005/8/layout/hierarchy1"/>
    <dgm:cxn modelId="{111AB9D0-4FDD-45FE-AB02-6FB20F5068B1}" type="presParOf" srcId="{C51518AC-F7BC-4B1F-BC51-915FE78177F7}" destId="{77AE4B80-86AA-45C9-8653-E87369ACFB72}" srcOrd="1" destOrd="0" presId="urn:microsoft.com/office/officeart/2005/8/layout/hierarchy1"/>
    <dgm:cxn modelId="{0A1E750E-7C83-483B-B118-93B9106B3DA0}" type="presParOf" srcId="{96E350E4-9DD4-4BF6-88B2-3F88844AF597}" destId="{98905BC7-135F-490A-8F58-59633B799D34}" srcOrd="2" destOrd="0" presId="urn:microsoft.com/office/officeart/2005/8/layout/hierarchy1"/>
    <dgm:cxn modelId="{4E088A31-7FB2-4D8F-A739-3E92EAB0EBCD}" type="presParOf" srcId="{96E350E4-9DD4-4BF6-88B2-3F88844AF597}" destId="{72F1A7FC-B11C-4725-9EC8-87ADFE55C53A}" srcOrd="3" destOrd="0" presId="urn:microsoft.com/office/officeart/2005/8/layout/hierarchy1"/>
    <dgm:cxn modelId="{5E9C76FB-74D4-40AA-A7E8-C0B7192CC636}" type="presParOf" srcId="{72F1A7FC-B11C-4725-9EC8-87ADFE55C53A}" destId="{2A08F68A-641D-49EB-8EA6-9B5C88FABA98}" srcOrd="0" destOrd="0" presId="urn:microsoft.com/office/officeart/2005/8/layout/hierarchy1"/>
    <dgm:cxn modelId="{DC8BCFD9-4161-4283-B07F-9684BD123C6E}" type="presParOf" srcId="{2A08F68A-641D-49EB-8EA6-9B5C88FABA98}" destId="{E0042F86-5418-4A7B-B6FA-EA4526A6F676}" srcOrd="0" destOrd="0" presId="urn:microsoft.com/office/officeart/2005/8/layout/hierarchy1"/>
    <dgm:cxn modelId="{5E1BF08C-3344-4FBE-AD6F-3BD15BF0B176}" type="presParOf" srcId="{2A08F68A-641D-49EB-8EA6-9B5C88FABA98}" destId="{DCCFB544-B5E0-4CF1-8D2C-448281C8EC93}" srcOrd="1" destOrd="0" presId="urn:microsoft.com/office/officeart/2005/8/layout/hierarchy1"/>
    <dgm:cxn modelId="{BABE831C-4A27-4235-BCF0-EDE2C8D3AEC4}" type="presParOf" srcId="{72F1A7FC-B11C-4725-9EC8-87ADFE55C53A}" destId="{F0B4E156-7614-4852-B66B-E26B4D131D51}" srcOrd="1" destOrd="0" presId="urn:microsoft.com/office/officeart/2005/8/layout/hierarchy1"/>
    <dgm:cxn modelId="{4F605A0C-961C-4DD3-9803-95B4B44B4BFB}" type="presParOf" srcId="{96E350E4-9DD4-4BF6-88B2-3F88844AF597}" destId="{115BC420-A1F3-4853-B356-936828750444}" srcOrd="4" destOrd="0" presId="urn:microsoft.com/office/officeart/2005/8/layout/hierarchy1"/>
    <dgm:cxn modelId="{9A023C1D-F5BA-48E6-BA5C-61FA5AA45C52}" type="presParOf" srcId="{96E350E4-9DD4-4BF6-88B2-3F88844AF597}" destId="{9FCC3DD7-7DE5-4668-ACE8-AC9FBF6BCBE4}" srcOrd="5" destOrd="0" presId="urn:microsoft.com/office/officeart/2005/8/layout/hierarchy1"/>
    <dgm:cxn modelId="{A60E6DB1-35DB-4B49-8539-355BFA66338B}" type="presParOf" srcId="{9FCC3DD7-7DE5-4668-ACE8-AC9FBF6BCBE4}" destId="{645B8FB3-40F5-426D-A9D0-81A74DEE26C2}" srcOrd="0" destOrd="0" presId="urn:microsoft.com/office/officeart/2005/8/layout/hierarchy1"/>
    <dgm:cxn modelId="{58121F34-FB17-45FE-9D39-EE0D731BAD47}" type="presParOf" srcId="{645B8FB3-40F5-426D-A9D0-81A74DEE26C2}" destId="{19A9DE73-994A-4375-A672-D4E3F82EA4FD}" srcOrd="0" destOrd="0" presId="urn:microsoft.com/office/officeart/2005/8/layout/hierarchy1"/>
    <dgm:cxn modelId="{5674C25C-CD7D-44A9-AC1C-5CB8F10E6A6B}" type="presParOf" srcId="{645B8FB3-40F5-426D-A9D0-81A74DEE26C2}" destId="{ECCCBCB1-6600-4934-8CDB-B8591FA6805A}" srcOrd="1" destOrd="0" presId="urn:microsoft.com/office/officeart/2005/8/layout/hierarchy1"/>
    <dgm:cxn modelId="{285EFFB5-A772-4CC3-A5E5-2EA6AF074203}" type="presParOf" srcId="{9FCC3DD7-7DE5-4668-ACE8-AC9FBF6BCBE4}" destId="{C1E965D6-BEB0-40C8-BACB-D93D21391CA5}" srcOrd="1" destOrd="0" presId="urn:microsoft.com/office/officeart/2005/8/layout/hierarchy1"/>
    <dgm:cxn modelId="{BA9816A2-324B-44AA-B1A6-F5F7687412A9}" type="presParOf" srcId="{C1E965D6-BEB0-40C8-BACB-D93D21391CA5}" destId="{866F172F-98DB-4773-A89E-E7F4C790FC3C}" srcOrd="0" destOrd="0" presId="urn:microsoft.com/office/officeart/2005/8/layout/hierarchy1"/>
    <dgm:cxn modelId="{46D7293C-8D98-4B86-AC6C-DD431E1DBAD4}" type="presParOf" srcId="{C1E965D6-BEB0-40C8-BACB-D93D21391CA5}" destId="{1CD96B29-6CD4-451D-8686-54326FA1013A}" srcOrd="1" destOrd="0" presId="urn:microsoft.com/office/officeart/2005/8/layout/hierarchy1"/>
    <dgm:cxn modelId="{B9AB4711-5745-426A-907F-EFBB8D6E2243}" type="presParOf" srcId="{1CD96B29-6CD4-451D-8686-54326FA1013A}" destId="{C731F627-CF97-42AF-93D8-CC710C6EC328}" srcOrd="0" destOrd="0" presId="urn:microsoft.com/office/officeart/2005/8/layout/hierarchy1"/>
    <dgm:cxn modelId="{8E2B3954-E145-4929-ABDB-1BB51FCC3DA3}" type="presParOf" srcId="{C731F627-CF97-42AF-93D8-CC710C6EC328}" destId="{4809DDEE-7290-4B5C-9ED8-343D99A93D89}" srcOrd="0" destOrd="0" presId="urn:microsoft.com/office/officeart/2005/8/layout/hierarchy1"/>
    <dgm:cxn modelId="{0347C869-9FE4-458D-8309-08779D0B29D8}" type="presParOf" srcId="{C731F627-CF97-42AF-93D8-CC710C6EC328}" destId="{0E3CA1E5-3B39-4F2B-914C-D4EE2EDD0A28}" srcOrd="1" destOrd="0" presId="urn:microsoft.com/office/officeart/2005/8/layout/hierarchy1"/>
    <dgm:cxn modelId="{31978E77-7F2B-4E86-BB52-636E6F5A8ABB}" type="presParOf" srcId="{1CD96B29-6CD4-451D-8686-54326FA1013A}" destId="{1770BC38-B195-463A-A9EE-B7C50A1DF91B}" srcOrd="1" destOrd="0" presId="urn:microsoft.com/office/officeart/2005/8/layout/hierarchy1"/>
    <dgm:cxn modelId="{C2327685-5A11-446F-B70E-7A129C4813DA}" type="presParOf" srcId="{1770BC38-B195-463A-A9EE-B7C50A1DF91B}" destId="{7DEDBBD6-FC76-49A1-8B28-62BF1E76E1A8}" srcOrd="0" destOrd="0" presId="urn:microsoft.com/office/officeart/2005/8/layout/hierarchy1"/>
    <dgm:cxn modelId="{F39CB6C4-6792-4FC3-9FC2-32DC18CF552D}" type="presParOf" srcId="{1770BC38-B195-463A-A9EE-B7C50A1DF91B}" destId="{D0C19D89-E2D4-4AFE-A3A2-D19567001C8D}" srcOrd="1" destOrd="0" presId="urn:microsoft.com/office/officeart/2005/8/layout/hierarchy1"/>
    <dgm:cxn modelId="{B76011AC-AEA1-48DA-A461-BED9438B8484}" type="presParOf" srcId="{D0C19D89-E2D4-4AFE-A3A2-D19567001C8D}" destId="{0EB3DF67-E1F9-4C39-BEAD-57D04BF36525}" srcOrd="0" destOrd="0" presId="urn:microsoft.com/office/officeart/2005/8/layout/hierarchy1"/>
    <dgm:cxn modelId="{1C335819-42CD-41FE-A84C-7C00AA780F9C}" type="presParOf" srcId="{0EB3DF67-E1F9-4C39-BEAD-57D04BF36525}" destId="{03B7EB58-EFFA-49AC-8486-38E132086EC3}" srcOrd="0" destOrd="0" presId="urn:microsoft.com/office/officeart/2005/8/layout/hierarchy1"/>
    <dgm:cxn modelId="{A1030504-FA7A-4219-BAC5-D7D861C7D50F}" type="presParOf" srcId="{0EB3DF67-E1F9-4C39-BEAD-57D04BF36525}" destId="{6492AE5A-A7A6-4D0E-9184-7757244C8B30}" srcOrd="1" destOrd="0" presId="urn:microsoft.com/office/officeart/2005/8/layout/hierarchy1"/>
    <dgm:cxn modelId="{917F6B03-BDFA-4C81-BEE5-20F4CF82869F}" type="presParOf" srcId="{D0C19D89-E2D4-4AFE-A3A2-D19567001C8D}" destId="{A4CF2A38-AC57-4FC8-A41A-22FB5A09802F}" srcOrd="1" destOrd="0" presId="urn:microsoft.com/office/officeart/2005/8/layout/hierarchy1"/>
    <dgm:cxn modelId="{C3BD511D-3D3B-4099-9EDB-1998DF125C6C}" type="presParOf" srcId="{1770BC38-B195-463A-A9EE-B7C50A1DF91B}" destId="{9BE1F5F5-822C-4BE0-A141-6C5F63D9AC37}" srcOrd="2" destOrd="0" presId="urn:microsoft.com/office/officeart/2005/8/layout/hierarchy1"/>
    <dgm:cxn modelId="{6B0D9869-A4FF-4C02-98AA-DFB4211F501A}" type="presParOf" srcId="{1770BC38-B195-463A-A9EE-B7C50A1DF91B}" destId="{484E9C67-FC68-4663-971A-E19FEA73F489}" srcOrd="3" destOrd="0" presId="urn:microsoft.com/office/officeart/2005/8/layout/hierarchy1"/>
    <dgm:cxn modelId="{7CD0A13E-44C4-4999-9F4D-193FC4402638}" type="presParOf" srcId="{484E9C67-FC68-4663-971A-E19FEA73F489}" destId="{1E2F2719-3DC4-4CB4-A268-0F8605831970}" srcOrd="0" destOrd="0" presId="urn:microsoft.com/office/officeart/2005/8/layout/hierarchy1"/>
    <dgm:cxn modelId="{B63E452F-3132-4102-8E21-26DB958944C7}" type="presParOf" srcId="{1E2F2719-3DC4-4CB4-A268-0F8605831970}" destId="{1497DF8D-92B7-42D4-8A10-13336588670A}" srcOrd="0" destOrd="0" presId="urn:microsoft.com/office/officeart/2005/8/layout/hierarchy1"/>
    <dgm:cxn modelId="{62150A36-2975-405D-A2EB-CF3DD3CD5D75}" type="presParOf" srcId="{1E2F2719-3DC4-4CB4-A268-0F8605831970}" destId="{E81A230B-4E6E-41A8-B10B-C30A1C571A3B}" srcOrd="1" destOrd="0" presId="urn:microsoft.com/office/officeart/2005/8/layout/hierarchy1"/>
    <dgm:cxn modelId="{F4FCDF6F-80D6-4B6B-8B93-D32DC6D42374}" type="presParOf" srcId="{484E9C67-FC68-4663-971A-E19FEA73F489}" destId="{8ED88FF4-08C5-4990-97CC-6289121FED9A}" srcOrd="1" destOrd="0" presId="urn:microsoft.com/office/officeart/2005/8/layout/hierarchy1"/>
    <dgm:cxn modelId="{26D4BFED-4871-4083-9707-B4421993BFAB}" type="presParOf" srcId="{C1E965D6-BEB0-40C8-BACB-D93D21391CA5}" destId="{F5696104-C73E-4C2A-B2EA-2A115E3CBF0E}" srcOrd="2" destOrd="0" presId="urn:microsoft.com/office/officeart/2005/8/layout/hierarchy1"/>
    <dgm:cxn modelId="{C0579BB4-32CD-4B98-B11D-0F567EE4CD44}" type="presParOf" srcId="{C1E965D6-BEB0-40C8-BACB-D93D21391CA5}" destId="{D0D5A269-E5D9-4D26-B48E-F9773F04974A}" srcOrd="3" destOrd="0" presId="urn:microsoft.com/office/officeart/2005/8/layout/hierarchy1"/>
    <dgm:cxn modelId="{6FA5FD26-163B-4D32-BD9F-4D606F0D64BB}" type="presParOf" srcId="{D0D5A269-E5D9-4D26-B48E-F9773F04974A}" destId="{3FF68A26-6658-4F71-86CC-2E5570060CA2}" srcOrd="0" destOrd="0" presId="urn:microsoft.com/office/officeart/2005/8/layout/hierarchy1"/>
    <dgm:cxn modelId="{4B7B32EA-8B39-456D-9FFE-4E51E8966670}" type="presParOf" srcId="{3FF68A26-6658-4F71-86CC-2E5570060CA2}" destId="{12915D9C-E364-47D6-A3D3-AD3EC5841D39}" srcOrd="0" destOrd="0" presId="urn:microsoft.com/office/officeart/2005/8/layout/hierarchy1"/>
    <dgm:cxn modelId="{85CB6460-58BF-49C5-89BF-4781500E6957}" type="presParOf" srcId="{3FF68A26-6658-4F71-86CC-2E5570060CA2}" destId="{B9E9E709-327B-4299-8E5D-4A3AD1AE39D5}" srcOrd="1" destOrd="0" presId="urn:microsoft.com/office/officeart/2005/8/layout/hierarchy1"/>
    <dgm:cxn modelId="{EC6C1CDE-D660-47A6-B234-01208E3E4286}" type="presParOf" srcId="{D0D5A269-E5D9-4D26-B48E-F9773F04974A}" destId="{0EF0870D-50C2-4BF0-9376-D214D1509622}" srcOrd="1" destOrd="0" presId="urn:microsoft.com/office/officeart/2005/8/layout/hierarchy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262EB7C-052A-406F-8796-E78D202BA906}" type="doc">
      <dgm:prSet loTypeId="urn:microsoft.com/office/officeart/2016/7/layout/LinearBlockProcessNumbered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BF4725F-9F82-43E0-BD31-796D99ABF832}">
      <dgm:prSet phldr="0"/>
      <dgm:spPr/>
      <dgm:t>
        <a:bodyPr/>
        <a:lstStyle/>
        <a:p>
          <a:r>
            <a:rPr lang="sr-Latn-RS" dirty="0">
              <a:latin typeface="Century Gothic" panose="020B0502020202020204"/>
            </a:rPr>
            <a:t>Moguć izolovani poremećaj funkcije (komponente f.) nakon moždane ozlede</a:t>
          </a:r>
          <a:endParaRPr lang="en-US" dirty="0" err="1">
            <a:latin typeface="Century Gothic" panose="020B0502020202020204"/>
          </a:endParaRPr>
        </a:p>
      </dgm:t>
    </dgm:pt>
    <dgm:pt modelId="{746F1513-9117-47BE-A147-38E975B092BC}" type="parTrans" cxnId="{032A75DF-AD86-4685-A3EA-3BFCD169B494}">
      <dgm:prSet/>
      <dgm:spPr/>
      <dgm:t>
        <a:bodyPr/>
        <a:lstStyle/>
        <a:p>
          <a:endParaRPr lang="en-US"/>
        </a:p>
      </dgm:t>
    </dgm:pt>
    <dgm:pt modelId="{FF553070-0FC5-49F1-977E-3E5BD2BAD96D}" type="sibTrans" cxnId="{032A75DF-AD86-4685-A3EA-3BFCD169B494}">
      <dgm:prSet phldrT="01"/>
      <dgm:spPr/>
      <dgm:t>
        <a:bodyPr/>
        <a:lstStyle/>
        <a:p>
          <a:r>
            <a:rPr lang="en-US"/>
            <a:t>01</a:t>
          </a:r>
        </a:p>
        <a:p>
          <a:endParaRPr lang="en-US"/>
        </a:p>
      </dgm:t>
    </dgm:pt>
    <dgm:pt modelId="{4E994B25-CC4F-4883-8ACD-B912A71CC290}">
      <dgm:prSet phldr="0"/>
      <dgm:spPr/>
      <dgm:t>
        <a:bodyPr/>
        <a:lstStyle/>
        <a:p>
          <a:r>
            <a:rPr lang="sr-Latn-RS" dirty="0">
              <a:latin typeface="Century Gothic" panose="020B0502020202020204"/>
            </a:rPr>
            <a:t>Dvostruka disocijacija između poremećaja (komponenti f.)  </a:t>
          </a:r>
          <a:endParaRPr lang="en-US" dirty="0">
            <a:latin typeface="Century Gothic" panose="020B0502020202020204"/>
          </a:endParaRPr>
        </a:p>
      </dgm:t>
    </dgm:pt>
    <dgm:pt modelId="{F90AB45E-5767-4D4E-867F-28E87C4F1411}" type="parTrans" cxnId="{E75EE0C9-B635-4B70-940F-196E937D63BC}">
      <dgm:prSet/>
      <dgm:spPr/>
      <dgm:t>
        <a:bodyPr/>
        <a:lstStyle/>
        <a:p>
          <a:endParaRPr lang="en-US"/>
        </a:p>
      </dgm:t>
    </dgm:pt>
    <dgm:pt modelId="{64E71BEA-3242-4368-9BF8-26E073E05FC2}" type="sibTrans" cxnId="{E75EE0C9-B635-4B70-940F-196E937D63BC}">
      <dgm:prSet phldrT="02"/>
      <dgm:spPr/>
      <dgm:t>
        <a:bodyPr/>
        <a:lstStyle/>
        <a:p>
          <a:r>
            <a:rPr lang="en-US" dirty="0"/>
            <a:t>02</a:t>
          </a:r>
        </a:p>
        <a:p>
          <a:endParaRPr lang="en-US" dirty="0"/>
        </a:p>
      </dgm:t>
    </dgm:pt>
    <dgm:pt modelId="{40191DF4-8050-4630-91D9-5E8603A36A59}">
      <dgm:prSet/>
      <dgm:spPr/>
      <dgm:t>
        <a:bodyPr/>
        <a:lstStyle/>
        <a:p>
          <a:endParaRPr lang="en-US"/>
        </a:p>
      </dgm:t>
    </dgm:pt>
    <dgm:pt modelId="{C379CB96-5354-4BBA-9D27-4C473E6A7DF2}" type="parTrans" cxnId="{5279ABC7-2E8D-4D81-B0A1-2FE78ED34473}">
      <dgm:prSet/>
      <dgm:spPr/>
      <dgm:t>
        <a:bodyPr/>
        <a:lstStyle/>
        <a:p>
          <a:endParaRPr lang="en-US"/>
        </a:p>
      </dgm:t>
    </dgm:pt>
    <dgm:pt modelId="{0FD6459B-9789-47E3-AD64-E418D639416A}" type="sibTrans" cxnId="{5279ABC7-2E8D-4D81-B0A1-2FE78ED34473}">
      <dgm:prSet/>
      <dgm:spPr/>
      <dgm:t>
        <a:bodyPr/>
        <a:lstStyle/>
        <a:p>
          <a:endParaRPr lang="en-US"/>
        </a:p>
      </dgm:t>
    </dgm:pt>
    <dgm:pt modelId="{4B11E422-A657-4CB9-9573-88C30CA07910}" type="pres">
      <dgm:prSet presAssocID="{6262EB7C-052A-406F-8796-E78D202BA906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1F769E-F480-49F0-83E6-FFB4E72309F8}" type="pres">
      <dgm:prSet presAssocID="{4BF4725F-9F82-43E0-BD31-796D99ABF832}" presName="compositeNode" presStyleCnt="0">
        <dgm:presLayoutVars>
          <dgm:bulletEnabled val="1"/>
        </dgm:presLayoutVars>
      </dgm:prSet>
      <dgm:spPr/>
    </dgm:pt>
    <dgm:pt modelId="{8893A0FF-4A61-4CA0-B38B-EF30BBF269C3}" type="pres">
      <dgm:prSet presAssocID="{4BF4725F-9F82-43E0-BD31-796D99ABF832}" presName="bgRect" presStyleLbl="alignNode1" presStyleIdx="0" presStyleCnt="3"/>
      <dgm:spPr/>
      <dgm:t>
        <a:bodyPr/>
        <a:lstStyle/>
        <a:p>
          <a:endParaRPr lang="en-US"/>
        </a:p>
      </dgm:t>
    </dgm:pt>
    <dgm:pt modelId="{115DE838-B862-486F-B673-96E9B703F2E9}" type="pres">
      <dgm:prSet presAssocID="{FF553070-0FC5-49F1-977E-3E5BD2BAD96D}" presName="sibTransNodeRect" presStyleLbl="align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AD4C07-65BC-4E2C-B023-967326D075B2}" type="pres">
      <dgm:prSet presAssocID="{4BF4725F-9F82-43E0-BD31-796D99ABF832}" presName="nodeRect" presStyleLbl="alig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69BFF2-BE81-43B6-8372-C3E346D69300}" type="pres">
      <dgm:prSet presAssocID="{FF553070-0FC5-49F1-977E-3E5BD2BAD96D}" presName="sibTrans" presStyleCnt="0"/>
      <dgm:spPr/>
    </dgm:pt>
    <dgm:pt modelId="{0ACA3573-2DA8-41D0-BA56-BED57C1CC4E9}" type="pres">
      <dgm:prSet presAssocID="{4E994B25-CC4F-4883-8ACD-B912A71CC290}" presName="compositeNode" presStyleCnt="0">
        <dgm:presLayoutVars>
          <dgm:bulletEnabled val="1"/>
        </dgm:presLayoutVars>
      </dgm:prSet>
      <dgm:spPr/>
    </dgm:pt>
    <dgm:pt modelId="{283AB727-0D9D-4A19-8488-C68ECA311062}" type="pres">
      <dgm:prSet presAssocID="{4E994B25-CC4F-4883-8ACD-B912A71CC290}" presName="bgRect" presStyleLbl="alignNode1" presStyleIdx="1" presStyleCnt="3"/>
      <dgm:spPr/>
      <dgm:t>
        <a:bodyPr/>
        <a:lstStyle/>
        <a:p>
          <a:endParaRPr lang="en-US"/>
        </a:p>
      </dgm:t>
    </dgm:pt>
    <dgm:pt modelId="{222B006D-FC2B-4B5D-A604-38A95964AE7B}" type="pres">
      <dgm:prSet presAssocID="{64E71BEA-3242-4368-9BF8-26E073E05FC2}" presName="sibTransNodeRect" presStyleLbl="align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BDF330-6581-4CE6-A145-76ED91321A5A}" type="pres">
      <dgm:prSet presAssocID="{4E994B25-CC4F-4883-8ACD-B912A71CC290}" presName="nodeRect" presStyleLbl="alig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061910-6195-438B-AC5F-5A0FA55C0528}" type="pres">
      <dgm:prSet presAssocID="{64E71BEA-3242-4368-9BF8-26E073E05FC2}" presName="sibTrans" presStyleCnt="0"/>
      <dgm:spPr/>
    </dgm:pt>
    <dgm:pt modelId="{7F589073-8471-4C1E-8276-D0FCEE4B27F2}" type="pres">
      <dgm:prSet presAssocID="{40191DF4-8050-4630-91D9-5E8603A36A59}" presName="compositeNode" presStyleCnt="0">
        <dgm:presLayoutVars>
          <dgm:bulletEnabled val="1"/>
        </dgm:presLayoutVars>
      </dgm:prSet>
      <dgm:spPr/>
    </dgm:pt>
    <dgm:pt modelId="{D7E4A684-95B6-4C48-9E40-FC99EB15AB37}" type="pres">
      <dgm:prSet presAssocID="{40191DF4-8050-4630-91D9-5E8603A36A59}" presName="bgRect" presStyleLbl="alignNode1" presStyleIdx="2" presStyleCnt="3"/>
      <dgm:spPr/>
      <dgm:t>
        <a:bodyPr/>
        <a:lstStyle/>
        <a:p>
          <a:endParaRPr lang="en-US"/>
        </a:p>
      </dgm:t>
    </dgm:pt>
    <dgm:pt modelId="{F6B7AAC7-BA39-4043-9658-A8A9E25702EA}" type="pres">
      <dgm:prSet presAssocID="{0FD6459B-9789-47E3-AD64-E418D639416A}" presName="sibTransNodeRect" presStyleLbl="align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565BA7-651E-4EB6-B853-34423C073430}" type="pres">
      <dgm:prSet presAssocID="{40191DF4-8050-4630-91D9-5E8603A36A59}" presName="nodeRect" presStyleLbl="alig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EC42A4-9ADF-4DEB-A8F8-A084031F2017}" type="presOf" srcId="{40191DF4-8050-4630-91D9-5E8603A36A59}" destId="{C6565BA7-651E-4EB6-B853-34423C073430}" srcOrd="1" destOrd="0" presId="urn:microsoft.com/office/officeart/2016/7/layout/LinearBlockProcessNumbered"/>
    <dgm:cxn modelId="{E75EE0C9-B635-4B70-940F-196E937D63BC}" srcId="{6262EB7C-052A-406F-8796-E78D202BA906}" destId="{4E994B25-CC4F-4883-8ACD-B912A71CC290}" srcOrd="1" destOrd="0" parTransId="{F90AB45E-5767-4D4E-867F-28E87C4F1411}" sibTransId="{64E71BEA-3242-4368-9BF8-26E073E05FC2}"/>
    <dgm:cxn modelId="{544D3036-CAF4-42F6-9E31-0716664A2907}" type="presOf" srcId="{40191DF4-8050-4630-91D9-5E8603A36A59}" destId="{D7E4A684-95B6-4C48-9E40-FC99EB15AB37}" srcOrd="0" destOrd="0" presId="urn:microsoft.com/office/officeart/2016/7/layout/LinearBlockProcessNumbered"/>
    <dgm:cxn modelId="{574D9448-0246-43E0-9065-3E56540219A5}" type="presOf" srcId="{4E994B25-CC4F-4883-8ACD-B912A71CC290}" destId="{283AB727-0D9D-4A19-8488-C68ECA311062}" srcOrd="0" destOrd="0" presId="urn:microsoft.com/office/officeart/2016/7/layout/LinearBlockProcessNumbered"/>
    <dgm:cxn modelId="{032A75DF-AD86-4685-A3EA-3BFCD169B494}" srcId="{6262EB7C-052A-406F-8796-E78D202BA906}" destId="{4BF4725F-9F82-43E0-BD31-796D99ABF832}" srcOrd="0" destOrd="0" parTransId="{746F1513-9117-47BE-A147-38E975B092BC}" sibTransId="{FF553070-0FC5-49F1-977E-3E5BD2BAD96D}"/>
    <dgm:cxn modelId="{38722451-F3A2-44F2-A97F-0BA353F8B011}" type="presOf" srcId="{4E994B25-CC4F-4883-8ACD-B912A71CC290}" destId="{08BDF330-6581-4CE6-A145-76ED91321A5A}" srcOrd="1" destOrd="0" presId="urn:microsoft.com/office/officeart/2016/7/layout/LinearBlockProcessNumbered"/>
    <dgm:cxn modelId="{2E6998B7-1263-4AF6-BF88-7E2DE79BE67D}" type="presOf" srcId="{64E71BEA-3242-4368-9BF8-26E073E05FC2}" destId="{222B006D-FC2B-4B5D-A604-38A95964AE7B}" srcOrd="0" destOrd="0" presId="urn:microsoft.com/office/officeart/2016/7/layout/LinearBlockProcessNumbered"/>
    <dgm:cxn modelId="{F234A02C-8E33-416F-8CBE-5EF5D0DE4E79}" type="presOf" srcId="{0FD6459B-9789-47E3-AD64-E418D639416A}" destId="{F6B7AAC7-BA39-4043-9658-A8A9E25702EA}" srcOrd="0" destOrd="0" presId="urn:microsoft.com/office/officeart/2016/7/layout/LinearBlockProcessNumbered"/>
    <dgm:cxn modelId="{AB9324A1-47C8-41FD-8366-AF5DF1F24094}" type="presOf" srcId="{FF553070-0FC5-49F1-977E-3E5BD2BAD96D}" destId="{115DE838-B862-486F-B673-96E9B703F2E9}" srcOrd="0" destOrd="0" presId="urn:microsoft.com/office/officeart/2016/7/layout/LinearBlockProcessNumbered"/>
    <dgm:cxn modelId="{83319D0B-07B8-4CF8-804F-6D809D1375E6}" type="presOf" srcId="{6262EB7C-052A-406F-8796-E78D202BA906}" destId="{4B11E422-A657-4CB9-9573-88C30CA07910}" srcOrd="0" destOrd="0" presId="urn:microsoft.com/office/officeart/2016/7/layout/LinearBlockProcessNumbered"/>
    <dgm:cxn modelId="{0BF740AE-D6A0-474B-A80B-A6B18C28774A}" type="presOf" srcId="{4BF4725F-9F82-43E0-BD31-796D99ABF832}" destId="{8893A0FF-4A61-4CA0-B38B-EF30BBF269C3}" srcOrd="0" destOrd="0" presId="urn:microsoft.com/office/officeart/2016/7/layout/LinearBlockProcessNumbered"/>
    <dgm:cxn modelId="{5279ABC7-2E8D-4D81-B0A1-2FE78ED34473}" srcId="{6262EB7C-052A-406F-8796-E78D202BA906}" destId="{40191DF4-8050-4630-91D9-5E8603A36A59}" srcOrd="2" destOrd="0" parTransId="{C379CB96-5354-4BBA-9D27-4C473E6A7DF2}" sibTransId="{0FD6459B-9789-47E3-AD64-E418D639416A}"/>
    <dgm:cxn modelId="{C7FFC9F3-A58F-4DD5-8A54-E26E6861C9FF}" type="presOf" srcId="{4BF4725F-9F82-43E0-BD31-796D99ABF832}" destId="{75AD4C07-65BC-4E2C-B023-967326D075B2}" srcOrd="1" destOrd="0" presId="urn:microsoft.com/office/officeart/2016/7/layout/LinearBlockProcessNumbered"/>
    <dgm:cxn modelId="{FAB4300E-825D-41C6-9DFF-DFB67D034260}" type="presParOf" srcId="{4B11E422-A657-4CB9-9573-88C30CA07910}" destId="{551F769E-F480-49F0-83E6-FFB4E72309F8}" srcOrd="0" destOrd="0" presId="urn:microsoft.com/office/officeart/2016/7/layout/LinearBlockProcessNumbered"/>
    <dgm:cxn modelId="{CCC54F77-9A1D-40BD-9866-DC4622D9F093}" type="presParOf" srcId="{551F769E-F480-49F0-83E6-FFB4E72309F8}" destId="{8893A0FF-4A61-4CA0-B38B-EF30BBF269C3}" srcOrd="0" destOrd="0" presId="urn:microsoft.com/office/officeart/2016/7/layout/LinearBlockProcessNumbered"/>
    <dgm:cxn modelId="{6D067CBC-4744-4781-B9B6-194B0C64CD84}" type="presParOf" srcId="{551F769E-F480-49F0-83E6-FFB4E72309F8}" destId="{115DE838-B862-486F-B673-96E9B703F2E9}" srcOrd="1" destOrd="0" presId="urn:microsoft.com/office/officeart/2016/7/layout/LinearBlockProcessNumbered"/>
    <dgm:cxn modelId="{B1F39F4D-3319-4323-87F0-FCD1EE1AAD55}" type="presParOf" srcId="{551F769E-F480-49F0-83E6-FFB4E72309F8}" destId="{75AD4C07-65BC-4E2C-B023-967326D075B2}" srcOrd="2" destOrd="0" presId="urn:microsoft.com/office/officeart/2016/7/layout/LinearBlockProcessNumbered"/>
    <dgm:cxn modelId="{51DD2AB9-06B1-4CAB-8EB0-6E13C591F28D}" type="presParOf" srcId="{4B11E422-A657-4CB9-9573-88C30CA07910}" destId="{0069BFF2-BE81-43B6-8372-C3E346D69300}" srcOrd="1" destOrd="0" presId="urn:microsoft.com/office/officeart/2016/7/layout/LinearBlockProcessNumbered"/>
    <dgm:cxn modelId="{5E25C046-E7C3-460E-AD1D-AF7A89DF0AEA}" type="presParOf" srcId="{4B11E422-A657-4CB9-9573-88C30CA07910}" destId="{0ACA3573-2DA8-41D0-BA56-BED57C1CC4E9}" srcOrd="2" destOrd="0" presId="urn:microsoft.com/office/officeart/2016/7/layout/LinearBlockProcessNumbered"/>
    <dgm:cxn modelId="{6A5AE582-269B-4940-BA85-CDE813E62E8C}" type="presParOf" srcId="{0ACA3573-2DA8-41D0-BA56-BED57C1CC4E9}" destId="{283AB727-0D9D-4A19-8488-C68ECA311062}" srcOrd="0" destOrd="0" presId="urn:microsoft.com/office/officeart/2016/7/layout/LinearBlockProcessNumbered"/>
    <dgm:cxn modelId="{8855B3FF-FE28-4091-960A-0D23C964B253}" type="presParOf" srcId="{0ACA3573-2DA8-41D0-BA56-BED57C1CC4E9}" destId="{222B006D-FC2B-4B5D-A604-38A95964AE7B}" srcOrd="1" destOrd="0" presId="urn:microsoft.com/office/officeart/2016/7/layout/LinearBlockProcessNumbered"/>
    <dgm:cxn modelId="{DF8280DF-2DE2-46A1-A62B-F88C2A9720D1}" type="presParOf" srcId="{0ACA3573-2DA8-41D0-BA56-BED57C1CC4E9}" destId="{08BDF330-6581-4CE6-A145-76ED91321A5A}" srcOrd="2" destOrd="0" presId="urn:microsoft.com/office/officeart/2016/7/layout/LinearBlockProcessNumbered"/>
    <dgm:cxn modelId="{93F9CD92-CC30-44FA-B6AD-3DFCA9929969}" type="presParOf" srcId="{4B11E422-A657-4CB9-9573-88C30CA07910}" destId="{62061910-6195-438B-AC5F-5A0FA55C0528}" srcOrd="3" destOrd="0" presId="urn:microsoft.com/office/officeart/2016/7/layout/LinearBlockProcessNumbered"/>
    <dgm:cxn modelId="{D30CAF6B-A86B-4A0D-979F-4F05722C0933}" type="presParOf" srcId="{4B11E422-A657-4CB9-9573-88C30CA07910}" destId="{7F589073-8471-4C1E-8276-D0FCEE4B27F2}" srcOrd="4" destOrd="0" presId="urn:microsoft.com/office/officeart/2016/7/layout/LinearBlockProcessNumbered"/>
    <dgm:cxn modelId="{66269347-2A1B-4DDD-9E8F-CD8053264C34}" type="presParOf" srcId="{7F589073-8471-4C1E-8276-D0FCEE4B27F2}" destId="{D7E4A684-95B6-4C48-9E40-FC99EB15AB37}" srcOrd="0" destOrd="0" presId="urn:microsoft.com/office/officeart/2016/7/layout/LinearBlockProcessNumbered"/>
    <dgm:cxn modelId="{139F811B-C45E-4380-ADC3-DFFCE063CBCE}" type="presParOf" srcId="{7F589073-8471-4C1E-8276-D0FCEE4B27F2}" destId="{F6B7AAC7-BA39-4043-9658-A8A9E25702EA}" srcOrd="1" destOrd="0" presId="urn:microsoft.com/office/officeart/2016/7/layout/LinearBlockProcessNumbered"/>
    <dgm:cxn modelId="{60D8F185-5F48-43C9-91FA-AE9D987799C4}" type="presParOf" srcId="{7F589073-8471-4C1E-8276-D0FCEE4B27F2}" destId="{C6565BA7-651E-4EB6-B853-34423C073430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37BEF62-8536-4184-A5CF-57AF06708DE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383D1A-2E0F-47E7-A979-CF40EF7B92E8}">
      <dgm:prSet phldrT="[Text]"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sr-Latn-RS" sz="1800" dirty="0"/>
            <a:t>NEUROBIOLOŠKA PODLOGA KOMPONENTI PAMĆENJA </a:t>
          </a:r>
          <a:endParaRPr lang="en-US" sz="1800" dirty="0"/>
        </a:p>
      </dgm:t>
    </dgm:pt>
    <dgm:pt modelId="{E5D08CBB-4452-4D78-AB91-BEE45EA46034}" type="parTrans" cxnId="{4A77481A-4C0A-4D43-8979-0CDCC5601D04}">
      <dgm:prSet/>
      <dgm:spPr/>
      <dgm:t>
        <a:bodyPr/>
        <a:lstStyle/>
        <a:p>
          <a:endParaRPr lang="en-US"/>
        </a:p>
      </dgm:t>
    </dgm:pt>
    <dgm:pt modelId="{60D084A2-DE84-4FC2-93E7-00B804F4ECE8}" type="sibTrans" cxnId="{4A77481A-4C0A-4D43-8979-0CDCC5601D04}">
      <dgm:prSet/>
      <dgm:spPr/>
      <dgm:t>
        <a:bodyPr/>
        <a:lstStyle/>
        <a:p>
          <a:endParaRPr lang="en-US"/>
        </a:p>
      </dgm:t>
    </dgm:pt>
    <dgm:pt modelId="{3668D462-E28D-46E3-9C17-7F16885D6ED0}">
      <dgm:prSet phldrT="[Text]" custT="1"/>
      <dgm:spPr/>
      <dgm:t>
        <a:bodyPr/>
        <a:lstStyle/>
        <a:p>
          <a:r>
            <a:rPr lang="sr-Latn-RS" sz="1800" b="1" dirty="0"/>
            <a:t>senzorna memorija </a:t>
          </a:r>
          <a:r>
            <a:rPr lang="sr-Latn-RS" sz="1800" b="0" dirty="0"/>
            <a:t>(lokalni, post.prim. i asoc.kora)</a:t>
          </a:r>
        </a:p>
        <a:p>
          <a:r>
            <a:rPr lang="sr-Latn-RS" sz="1600" b="0" dirty="0"/>
            <a:t>N.B. Uklj. isti meh.u pamćenju i percepciji </a:t>
          </a:r>
          <a:endParaRPr lang="en-US" sz="1600" b="1" dirty="0"/>
        </a:p>
      </dgm:t>
    </dgm:pt>
    <dgm:pt modelId="{8FD3414E-C58E-4821-BF50-49864E0C1F62}" type="parTrans" cxnId="{AD9B1B38-5D8F-44F8-8259-3B48E3D74649}">
      <dgm:prSet/>
      <dgm:spPr/>
      <dgm:t>
        <a:bodyPr/>
        <a:lstStyle/>
        <a:p>
          <a:endParaRPr lang="en-US"/>
        </a:p>
      </dgm:t>
    </dgm:pt>
    <dgm:pt modelId="{E557092F-7D00-4EF9-88E6-C246F205C62C}" type="sibTrans" cxnId="{AD9B1B38-5D8F-44F8-8259-3B48E3D74649}">
      <dgm:prSet/>
      <dgm:spPr/>
      <dgm:t>
        <a:bodyPr/>
        <a:lstStyle/>
        <a:p>
          <a:endParaRPr lang="en-US"/>
        </a:p>
      </dgm:t>
    </dgm:pt>
    <dgm:pt modelId="{96E51488-045D-4980-B437-7651B98ACAC0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sr-Latn-RS" sz="1800" b="1" dirty="0"/>
            <a:t>radna memorija</a:t>
          </a:r>
        </a:p>
        <a:p>
          <a:pPr>
            <a:spcAft>
              <a:spcPts val="0"/>
            </a:spcAft>
          </a:pPr>
          <a:r>
            <a:rPr lang="sr-Latn-RS" sz="1800" dirty="0"/>
            <a:t>(DLPF-centralni izvršilac; post.asoc.kora za ’podređene’ mehanizme)</a:t>
          </a:r>
          <a:endParaRPr lang="en-US" sz="1800" dirty="0"/>
        </a:p>
      </dgm:t>
    </dgm:pt>
    <dgm:pt modelId="{4847545B-6497-4316-A4E4-D6EB22BC430B}" type="parTrans" cxnId="{C37906D0-0A21-4564-8CC0-778E4D588A33}">
      <dgm:prSet/>
      <dgm:spPr/>
      <dgm:t>
        <a:bodyPr/>
        <a:lstStyle/>
        <a:p>
          <a:endParaRPr lang="en-US"/>
        </a:p>
      </dgm:t>
    </dgm:pt>
    <dgm:pt modelId="{6C912E46-581F-43CB-B29A-0153D9BD6B15}" type="sibTrans" cxnId="{C37906D0-0A21-4564-8CC0-778E4D588A33}">
      <dgm:prSet/>
      <dgm:spPr/>
      <dgm:t>
        <a:bodyPr/>
        <a:lstStyle/>
        <a:p>
          <a:endParaRPr lang="en-US"/>
        </a:p>
      </dgm:t>
    </dgm:pt>
    <dgm:pt modelId="{507265F5-F808-45CB-B118-C1307AF3C74C}">
      <dgm:prSet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sr-Latn-RS" sz="1800" b="1" dirty="0"/>
            <a:t>dugoročno pamćenje</a:t>
          </a:r>
          <a:endParaRPr lang="en-US" sz="1800" b="1" dirty="0"/>
        </a:p>
      </dgm:t>
    </dgm:pt>
    <dgm:pt modelId="{B20B6018-E8E6-4768-86F4-EB668B78BB3C}" type="parTrans" cxnId="{51039DB8-6CC9-4A73-9F7F-50691F33FFED}">
      <dgm:prSet/>
      <dgm:spPr/>
      <dgm:t>
        <a:bodyPr/>
        <a:lstStyle/>
        <a:p>
          <a:endParaRPr lang="en-US"/>
        </a:p>
      </dgm:t>
    </dgm:pt>
    <dgm:pt modelId="{67A2A6D8-C12F-4241-95A7-E5ADC06A8692}" type="sibTrans" cxnId="{51039DB8-6CC9-4A73-9F7F-50691F33FFED}">
      <dgm:prSet/>
      <dgm:spPr/>
      <dgm:t>
        <a:bodyPr/>
        <a:lstStyle/>
        <a:p>
          <a:endParaRPr lang="en-US"/>
        </a:p>
      </dgm:t>
    </dgm:pt>
    <dgm:pt modelId="{67DAA297-85CB-45B2-A211-19616ED0486C}">
      <dgm:prSet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sr-Latn-RS" sz="1800" b="1" dirty="0"/>
            <a:t>eksplicitno/deklarativno</a:t>
          </a:r>
          <a:endParaRPr lang="en-US" sz="1800" b="1" dirty="0"/>
        </a:p>
      </dgm:t>
    </dgm:pt>
    <dgm:pt modelId="{B8998B5A-AA58-47FD-878B-D33F6FE37845}" type="parTrans" cxnId="{3C0995C5-935B-4B27-803A-B103DB2B42CC}">
      <dgm:prSet/>
      <dgm:spPr/>
      <dgm:t>
        <a:bodyPr/>
        <a:lstStyle/>
        <a:p>
          <a:endParaRPr lang="en-US"/>
        </a:p>
      </dgm:t>
    </dgm:pt>
    <dgm:pt modelId="{263A7740-0DEF-4DE0-9AD0-4B06D9F72532}" type="sibTrans" cxnId="{3C0995C5-935B-4B27-803A-B103DB2B42CC}">
      <dgm:prSet/>
      <dgm:spPr/>
      <dgm:t>
        <a:bodyPr/>
        <a:lstStyle/>
        <a:p>
          <a:endParaRPr lang="en-US"/>
        </a:p>
      </dgm:t>
    </dgm:pt>
    <dgm:pt modelId="{1709BEA4-D3D3-4DED-B409-A6E3C0801156}">
      <dgm:prSet custT="1"/>
      <dgm:spPr>
        <a:solidFill>
          <a:srgbClr val="B698B9"/>
        </a:solidFill>
      </dgm:spPr>
      <dgm:t>
        <a:bodyPr/>
        <a:lstStyle/>
        <a:p>
          <a:pPr>
            <a:spcAft>
              <a:spcPts val="0"/>
            </a:spcAft>
          </a:pPr>
          <a:r>
            <a:rPr lang="sr-Latn-RS" sz="1800" b="1" dirty="0"/>
            <a:t>implicitno</a:t>
          </a:r>
        </a:p>
        <a:p>
          <a:pPr>
            <a:spcAft>
              <a:spcPts val="0"/>
            </a:spcAft>
          </a:pPr>
          <a:r>
            <a:rPr lang="sr-Latn-RS" sz="1800" dirty="0"/>
            <a:t>(svaka forma ima druge, sopstvene mehanizme, većinom supkortikalni) </a:t>
          </a:r>
          <a:endParaRPr lang="en-US" sz="1800" dirty="0"/>
        </a:p>
      </dgm:t>
    </dgm:pt>
    <dgm:pt modelId="{3BB4CFFE-0395-4F3A-9B3B-CC36605EA335}" type="parTrans" cxnId="{36306F5B-F3B9-4DE8-9347-15AB74AF5423}">
      <dgm:prSet/>
      <dgm:spPr/>
      <dgm:t>
        <a:bodyPr/>
        <a:lstStyle/>
        <a:p>
          <a:endParaRPr lang="en-US"/>
        </a:p>
      </dgm:t>
    </dgm:pt>
    <dgm:pt modelId="{FCE17A4F-E196-455A-8731-97466A79B18A}" type="sibTrans" cxnId="{36306F5B-F3B9-4DE8-9347-15AB74AF5423}">
      <dgm:prSet/>
      <dgm:spPr/>
      <dgm:t>
        <a:bodyPr/>
        <a:lstStyle/>
        <a:p>
          <a:endParaRPr lang="en-US"/>
        </a:p>
      </dgm:t>
    </dgm:pt>
    <dgm:pt modelId="{F5D2B1C8-3CC0-4A77-9E55-50EE2FC3D198}">
      <dgm:prSet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sr-Latn-RS" sz="1800" b="1" dirty="0"/>
            <a:t>epizodičko</a:t>
          </a:r>
        </a:p>
        <a:p>
          <a:pPr>
            <a:spcAft>
              <a:spcPts val="0"/>
            </a:spcAft>
          </a:pPr>
          <a:r>
            <a:rPr lang="sr-Latn-RS" sz="1800" b="0" dirty="0"/>
            <a:t>hipokampus+’aksijalni’ delovi diencephalona (strukture ’Papezovog kruga’) </a:t>
          </a:r>
          <a:endParaRPr lang="en-US" sz="1800" b="0" dirty="0"/>
        </a:p>
      </dgm:t>
    </dgm:pt>
    <dgm:pt modelId="{5B5A75B0-F818-4D12-A189-E98EC82B4294}" type="parTrans" cxnId="{B04BA589-4AC3-49D3-823D-3F79650D1B38}">
      <dgm:prSet/>
      <dgm:spPr/>
      <dgm:t>
        <a:bodyPr/>
        <a:lstStyle/>
        <a:p>
          <a:endParaRPr lang="en-US"/>
        </a:p>
      </dgm:t>
    </dgm:pt>
    <dgm:pt modelId="{D160694A-BADC-4BC0-96D1-CA6D224749B6}" type="sibTrans" cxnId="{B04BA589-4AC3-49D3-823D-3F79650D1B38}">
      <dgm:prSet/>
      <dgm:spPr/>
      <dgm:t>
        <a:bodyPr/>
        <a:lstStyle/>
        <a:p>
          <a:endParaRPr lang="en-US"/>
        </a:p>
      </dgm:t>
    </dgm:pt>
    <dgm:pt modelId="{05FB92C0-AEF7-4B48-BF20-00D9AF01DB89}">
      <dgm:prSet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sr-Latn-RS" sz="1800" b="1" dirty="0"/>
            <a:t>semantičko</a:t>
          </a:r>
        </a:p>
        <a:p>
          <a:pPr>
            <a:spcAft>
              <a:spcPts val="0"/>
            </a:spcAft>
          </a:pPr>
          <a:r>
            <a:rPr lang="sr-Latn-RS" sz="1800" b="0" dirty="0"/>
            <a:t>post.asoc.kora</a:t>
          </a:r>
          <a:endParaRPr lang="en-US" sz="1800" b="0" dirty="0"/>
        </a:p>
      </dgm:t>
    </dgm:pt>
    <dgm:pt modelId="{D7E56D59-689C-4CE7-B66C-784D04C6F667}" type="parTrans" cxnId="{A9460C72-BEE5-446A-91D0-A19EA6EBBCDA}">
      <dgm:prSet/>
      <dgm:spPr/>
      <dgm:t>
        <a:bodyPr/>
        <a:lstStyle/>
        <a:p>
          <a:endParaRPr lang="en-US"/>
        </a:p>
      </dgm:t>
    </dgm:pt>
    <dgm:pt modelId="{6BAC9A2E-8CC2-4AE1-8869-10BD1CAB6BBB}" type="sibTrans" cxnId="{A9460C72-BEE5-446A-91D0-A19EA6EBBCDA}">
      <dgm:prSet/>
      <dgm:spPr/>
      <dgm:t>
        <a:bodyPr/>
        <a:lstStyle/>
        <a:p>
          <a:endParaRPr lang="en-US"/>
        </a:p>
      </dgm:t>
    </dgm:pt>
    <dgm:pt modelId="{7907CD17-3481-4962-BF1F-1CBD32533A33}" type="pres">
      <dgm:prSet presAssocID="{F37BEF62-8536-4184-A5CF-57AF06708DE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964BFA7-AAD0-4638-A5E1-7AC2C7348EDF}" type="pres">
      <dgm:prSet presAssocID="{40383D1A-2E0F-47E7-A979-CF40EF7B92E8}" presName="hierRoot1" presStyleCnt="0"/>
      <dgm:spPr/>
    </dgm:pt>
    <dgm:pt modelId="{13D65664-35AF-48F7-90A6-3C222482E5EC}" type="pres">
      <dgm:prSet presAssocID="{40383D1A-2E0F-47E7-A979-CF40EF7B92E8}" presName="composite" presStyleCnt="0"/>
      <dgm:spPr/>
    </dgm:pt>
    <dgm:pt modelId="{230DD747-FBDC-4A19-9020-492FA411849F}" type="pres">
      <dgm:prSet presAssocID="{40383D1A-2E0F-47E7-A979-CF40EF7B92E8}" presName="background" presStyleLbl="node0" presStyleIdx="0" presStyleCnt="1"/>
      <dgm:spPr>
        <a:solidFill>
          <a:schemeClr val="accent4">
            <a:lumMod val="20000"/>
            <a:lumOff val="80000"/>
          </a:schemeClr>
        </a:solidFill>
      </dgm:spPr>
    </dgm:pt>
    <dgm:pt modelId="{D83141B7-0903-40B6-A316-947928A50994}" type="pres">
      <dgm:prSet presAssocID="{40383D1A-2E0F-47E7-A979-CF40EF7B92E8}" presName="text" presStyleLbl="fgAcc0" presStyleIdx="0" presStyleCnt="1" custScaleX="266797" custScaleY="40534" custLinFactNeighborX="21811" custLinFactNeighborY="-614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E350E4-9DD4-4BF6-88B2-3F88844AF597}" type="pres">
      <dgm:prSet presAssocID="{40383D1A-2E0F-47E7-A979-CF40EF7B92E8}" presName="hierChild2" presStyleCnt="0"/>
      <dgm:spPr/>
    </dgm:pt>
    <dgm:pt modelId="{24AA2E89-6755-4A77-95C7-3EA7DCC19D81}" type="pres">
      <dgm:prSet presAssocID="{8FD3414E-C58E-4821-BF50-49864E0C1F62}" presName="Name10" presStyleLbl="parChTrans1D2" presStyleIdx="0" presStyleCnt="3"/>
      <dgm:spPr/>
      <dgm:t>
        <a:bodyPr/>
        <a:lstStyle/>
        <a:p>
          <a:endParaRPr lang="en-US"/>
        </a:p>
      </dgm:t>
    </dgm:pt>
    <dgm:pt modelId="{C51518AC-F7BC-4B1F-BC51-915FE78177F7}" type="pres">
      <dgm:prSet presAssocID="{3668D462-E28D-46E3-9C17-7F16885D6ED0}" presName="hierRoot2" presStyleCnt="0"/>
      <dgm:spPr/>
    </dgm:pt>
    <dgm:pt modelId="{BDD4F8BE-CA71-48B6-AE52-DCCF99AFCA41}" type="pres">
      <dgm:prSet presAssocID="{3668D462-E28D-46E3-9C17-7F16885D6ED0}" presName="composite2" presStyleCnt="0"/>
      <dgm:spPr/>
    </dgm:pt>
    <dgm:pt modelId="{4E372EA7-4F13-4FC2-839B-732D9CB6BB0E}" type="pres">
      <dgm:prSet presAssocID="{3668D462-E28D-46E3-9C17-7F16885D6ED0}" presName="background2" presStyleLbl="node2" presStyleIdx="0" presStyleCnt="3"/>
      <dgm:spPr>
        <a:solidFill>
          <a:srgbClr val="FFC000"/>
        </a:solidFill>
      </dgm:spPr>
    </dgm:pt>
    <dgm:pt modelId="{C2CB2A02-D585-494C-94AA-44FA7E95CEFA}" type="pres">
      <dgm:prSet presAssocID="{3668D462-E28D-46E3-9C17-7F16885D6ED0}" presName="text2" presStyleLbl="fgAcc2" presStyleIdx="0" presStyleCnt="3" custScaleY="90341" custLinFactNeighborX="-10161" custLinFactNeighborY="-276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AE4B80-86AA-45C9-8653-E87369ACFB72}" type="pres">
      <dgm:prSet presAssocID="{3668D462-E28D-46E3-9C17-7F16885D6ED0}" presName="hierChild3" presStyleCnt="0"/>
      <dgm:spPr/>
    </dgm:pt>
    <dgm:pt modelId="{98905BC7-135F-490A-8F58-59633B799D34}" type="pres">
      <dgm:prSet presAssocID="{4847545B-6497-4316-A4E4-D6EB22BC430B}" presName="Name10" presStyleLbl="parChTrans1D2" presStyleIdx="1" presStyleCnt="3"/>
      <dgm:spPr/>
      <dgm:t>
        <a:bodyPr/>
        <a:lstStyle/>
        <a:p>
          <a:endParaRPr lang="en-US"/>
        </a:p>
      </dgm:t>
    </dgm:pt>
    <dgm:pt modelId="{72F1A7FC-B11C-4725-9EC8-87ADFE55C53A}" type="pres">
      <dgm:prSet presAssocID="{96E51488-045D-4980-B437-7651B98ACAC0}" presName="hierRoot2" presStyleCnt="0"/>
      <dgm:spPr/>
    </dgm:pt>
    <dgm:pt modelId="{2A08F68A-641D-49EB-8EA6-9B5C88FABA98}" type="pres">
      <dgm:prSet presAssocID="{96E51488-045D-4980-B437-7651B98ACAC0}" presName="composite2" presStyleCnt="0"/>
      <dgm:spPr/>
    </dgm:pt>
    <dgm:pt modelId="{E0042F86-5418-4A7B-B6FA-EA4526A6F676}" type="pres">
      <dgm:prSet presAssocID="{96E51488-045D-4980-B437-7651B98ACAC0}" presName="background2" presStyleLbl="node2" presStyleIdx="1" presStyleCnt="3"/>
      <dgm:spPr>
        <a:solidFill>
          <a:srgbClr val="FFC000"/>
        </a:solidFill>
      </dgm:spPr>
    </dgm:pt>
    <dgm:pt modelId="{DCCFB544-B5E0-4CF1-8D2C-448281C8EC93}" type="pres">
      <dgm:prSet presAssocID="{96E51488-045D-4980-B437-7651B98ACAC0}" presName="text2" presStyleLbl="fgAcc2" presStyleIdx="1" presStyleCnt="3" custScaleY="97370" custLinFactNeighborX="-17559" custLinFactNeighborY="-326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B4E156-7614-4852-B66B-E26B4D131D51}" type="pres">
      <dgm:prSet presAssocID="{96E51488-045D-4980-B437-7651B98ACAC0}" presName="hierChild3" presStyleCnt="0"/>
      <dgm:spPr/>
    </dgm:pt>
    <dgm:pt modelId="{115BC420-A1F3-4853-B356-936828750444}" type="pres">
      <dgm:prSet presAssocID="{B20B6018-E8E6-4768-86F4-EB668B78BB3C}" presName="Name10" presStyleLbl="parChTrans1D2" presStyleIdx="2" presStyleCnt="3"/>
      <dgm:spPr/>
      <dgm:t>
        <a:bodyPr/>
        <a:lstStyle/>
        <a:p>
          <a:endParaRPr lang="en-US"/>
        </a:p>
      </dgm:t>
    </dgm:pt>
    <dgm:pt modelId="{9FCC3DD7-7DE5-4668-ACE8-AC9FBF6BCBE4}" type="pres">
      <dgm:prSet presAssocID="{507265F5-F808-45CB-B118-C1307AF3C74C}" presName="hierRoot2" presStyleCnt="0"/>
      <dgm:spPr/>
    </dgm:pt>
    <dgm:pt modelId="{645B8FB3-40F5-426D-A9D0-81A74DEE26C2}" type="pres">
      <dgm:prSet presAssocID="{507265F5-F808-45CB-B118-C1307AF3C74C}" presName="composite2" presStyleCnt="0"/>
      <dgm:spPr/>
    </dgm:pt>
    <dgm:pt modelId="{19A9DE73-994A-4375-A672-D4E3F82EA4FD}" type="pres">
      <dgm:prSet presAssocID="{507265F5-F808-45CB-B118-C1307AF3C74C}" presName="background2" presStyleLbl="node2" presStyleIdx="2" presStyleCnt="3"/>
      <dgm:spPr>
        <a:solidFill>
          <a:srgbClr val="FFC000"/>
        </a:solidFill>
      </dgm:spPr>
    </dgm:pt>
    <dgm:pt modelId="{ECCCBCB1-6600-4934-8CDB-B8591FA6805A}" type="pres">
      <dgm:prSet presAssocID="{507265F5-F808-45CB-B118-C1307AF3C74C}" presName="text2" presStyleLbl="fgAcc2" presStyleIdx="2" presStyleCnt="3" custScaleY="73058" custLinFactNeighborX="-11761" custLinFactNeighborY="-308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E965D6-BEB0-40C8-BACB-D93D21391CA5}" type="pres">
      <dgm:prSet presAssocID="{507265F5-F808-45CB-B118-C1307AF3C74C}" presName="hierChild3" presStyleCnt="0"/>
      <dgm:spPr/>
    </dgm:pt>
    <dgm:pt modelId="{866F172F-98DB-4773-A89E-E7F4C790FC3C}" type="pres">
      <dgm:prSet presAssocID="{B8998B5A-AA58-47FD-878B-D33F6FE37845}" presName="Name17" presStyleLbl="parChTrans1D3" presStyleIdx="0" presStyleCnt="2"/>
      <dgm:spPr/>
      <dgm:t>
        <a:bodyPr/>
        <a:lstStyle/>
        <a:p>
          <a:endParaRPr lang="en-US"/>
        </a:p>
      </dgm:t>
    </dgm:pt>
    <dgm:pt modelId="{1CD96B29-6CD4-451D-8686-54326FA1013A}" type="pres">
      <dgm:prSet presAssocID="{67DAA297-85CB-45B2-A211-19616ED0486C}" presName="hierRoot3" presStyleCnt="0"/>
      <dgm:spPr/>
    </dgm:pt>
    <dgm:pt modelId="{C731F627-CF97-42AF-93D8-CC710C6EC328}" type="pres">
      <dgm:prSet presAssocID="{67DAA297-85CB-45B2-A211-19616ED0486C}" presName="composite3" presStyleCnt="0"/>
      <dgm:spPr/>
    </dgm:pt>
    <dgm:pt modelId="{4809DDEE-7290-4B5C-9ED8-343D99A93D89}" type="pres">
      <dgm:prSet presAssocID="{67DAA297-85CB-45B2-A211-19616ED0486C}" presName="background3" presStyleLbl="node3" presStyleIdx="0" presStyleCnt="2"/>
      <dgm:spPr>
        <a:solidFill>
          <a:schemeClr val="accent2">
            <a:lumMod val="60000"/>
            <a:lumOff val="40000"/>
          </a:schemeClr>
        </a:solidFill>
      </dgm:spPr>
    </dgm:pt>
    <dgm:pt modelId="{0E3CA1E5-3B39-4F2B-914C-D4EE2EDD0A28}" type="pres">
      <dgm:prSet presAssocID="{67DAA297-85CB-45B2-A211-19616ED0486C}" presName="text3" presStyleLbl="fgAcc3" presStyleIdx="0" presStyleCnt="2" custScaleX="113290" custScaleY="34750" custLinFactNeighborX="-9701" custLinFactNeighborY="-75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70BC38-B195-463A-A9EE-B7C50A1DF91B}" type="pres">
      <dgm:prSet presAssocID="{67DAA297-85CB-45B2-A211-19616ED0486C}" presName="hierChild4" presStyleCnt="0"/>
      <dgm:spPr/>
    </dgm:pt>
    <dgm:pt modelId="{7DEDBBD6-FC76-49A1-8B28-62BF1E76E1A8}" type="pres">
      <dgm:prSet presAssocID="{5B5A75B0-F818-4D12-A189-E98EC82B4294}" presName="Name23" presStyleLbl="parChTrans1D4" presStyleIdx="0" presStyleCnt="2"/>
      <dgm:spPr/>
      <dgm:t>
        <a:bodyPr/>
        <a:lstStyle/>
        <a:p>
          <a:endParaRPr lang="en-US"/>
        </a:p>
      </dgm:t>
    </dgm:pt>
    <dgm:pt modelId="{D0C19D89-E2D4-4AFE-A3A2-D19567001C8D}" type="pres">
      <dgm:prSet presAssocID="{F5D2B1C8-3CC0-4A77-9E55-50EE2FC3D198}" presName="hierRoot4" presStyleCnt="0"/>
      <dgm:spPr/>
    </dgm:pt>
    <dgm:pt modelId="{0EB3DF67-E1F9-4C39-BEAD-57D04BF36525}" type="pres">
      <dgm:prSet presAssocID="{F5D2B1C8-3CC0-4A77-9E55-50EE2FC3D198}" presName="composite4" presStyleCnt="0"/>
      <dgm:spPr/>
    </dgm:pt>
    <dgm:pt modelId="{03B7EB58-EFFA-49AC-8486-38E132086EC3}" type="pres">
      <dgm:prSet presAssocID="{F5D2B1C8-3CC0-4A77-9E55-50EE2FC3D198}" presName="background4" presStyleLbl="node4" presStyleIdx="0" presStyleCnt="2"/>
      <dgm:spPr>
        <a:solidFill>
          <a:schemeClr val="accent3">
            <a:lumMod val="60000"/>
            <a:lumOff val="40000"/>
          </a:schemeClr>
        </a:solidFill>
      </dgm:spPr>
    </dgm:pt>
    <dgm:pt modelId="{6492AE5A-A7A6-4D0E-9184-7757244C8B30}" type="pres">
      <dgm:prSet presAssocID="{F5D2B1C8-3CC0-4A77-9E55-50EE2FC3D198}" presName="text4" presStyleLbl="fgAcc4" presStyleIdx="0" presStyleCnt="2" custScaleX="123445" custScaleY="79477" custLinFactNeighborX="-30520" custLinFactNeighborY="-107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CF2A38-AC57-4FC8-A41A-22FB5A09802F}" type="pres">
      <dgm:prSet presAssocID="{F5D2B1C8-3CC0-4A77-9E55-50EE2FC3D198}" presName="hierChild5" presStyleCnt="0"/>
      <dgm:spPr/>
    </dgm:pt>
    <dgm:pt modelId="{9BE1F5F5-822C-4BE0-A141-6C5F63D9AC37}" type="pres">
      <dgm:prSet presAssocID="{D7E56D59-689C-4CE7-B66C-784D04C6F667}" presName="Name23" presStyleLbl="parChTrans1D4" presStyleIdx="1" presStyleCnt="2"/>
      <dgm:spPr/>
      <dgm:t>
        <a:bodyPr/>
        <a:lstStyle/>
        <a:p>
          <a:endParaRPr lang="en-US"/>
        </a:p>
      </dgm:t>
    </dgm:pt>
    <dgm:pt modelId="{484E9C67-FC68-4663-971A-E19FEA73F489}" type="pres">
      <dgm:prSet presAssocID="{05FB92C0-AEF7-4B48-BF20-00D9AF01DB89}" presName="hierRoot4" presStyleCnt="0"/>
      <dgm:spPr/>
    </dgm:pt>
    <dgm:pt modelId="{1E2F2719-3DC4-4CB4-A268-0F8605831970}" type="pres">
      <dgm:prSet presAssocID="{05FB92C0-AEF7-4B48-BF20-00D9AF01DB89}" presName="composite4" presStyleCnt="0"/>
      <dgm:spPr/>
    </dgm:pt>
    <dgm:pt modelId="{1497DF8D-92B7-42D4-8A10-13336588670A}" type="pres">
      <dgm:prSet presAssocID="{05FB92C0-AEF7-4B48-BF20-00D9AF01DB89}" presName="background4" presStyleLbl="node4" presStyleIdx="1" presStyleCnt="2"/>
      <dgm:spPr>
        <a:solidFill>
          <a:schemeClr val="accent3">
            <a:lumMod val="60000"/>
            <a:lumOff val="40000"/>
          </a:schemeClr>
        </a:solidFill>
      </dgm:spPr>
    </dgm:pt>
    <dgm:pt modelId="{E81A230B-4E6E-41A8-B10B-C30A1C571A3B}" type="pres">
      <dgm:prSet presAssocID="{05FB92C0-AEF7-4B48-BF20-00D9AF01DB89}" presName="text4" presStyleLbl="fgAcc4" presStyleIdx="1" presStyleCnt="2" custScaleY="47144" custLinFactNeighborX="-21937" custLinFactNeighborY="-110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D88FF4-08C5-4990-97CC-6289121FED9A}" type="pres">
      <dgm:prSet presAssocID="{05FB92C0-AEF7-4B48-BF20-00D9AF01DB89}" presName="hierChild5" presStyleCnt="0"/>
      <dgm:spPr/>
    </dgm:pt>
    <dgm:pt modelId="{F5696104-C73E-4C2A-B2EA-2A115E3CBF0E}" type="pres">
      <dgm:prSet presAssocID="{3BB4CFFE-0395-4F3A-9B3B-CC36605EA335}" presName="Name17" presStyleLbl="parChTrans1D3" presStyleIdx="1" presStyleCnt="2"/>
      <dgm:spPr/>
      <dgm:t>
        <a:bodyPr/>
        <a:lstStyle/>
        <a:p>
          <a:endParaRPr lang="en-US"/>
        </a:p>
      </dgm:t>
    </dgm:pt>
    <dgm:pt modelId="{D0D5A269-E5D9-4D26-B48E-F9773F04974A}" type="pres">
      <dgm:prSet presAssocID="{1709BEA4-D3D3-4DED-B409-A6E3C0801156}" presName="hierRoot3" presStyleCnt="0"/>
      <dgm:spPr/>
    </dgm:pt>
    <dgm:pt modelId="{3FF68A26-6658-4F71-86CC-2E5570060CA2}" type="pres">
      <dgm:prSet presAssocID="{1709BEA4-D3D3-4DED-B409-A6E3C0801156}" presName="composite3" presStyleCnt="0"/>
      <dgm:spPr/>
    </dgm:pt>
    <dgm:pt modelId="{12915D9C-E364-47D6-A3D3-AD3EC5841D39}" type="pres">
      <dgm:prSet presAssocID="{1709BEA4-D3D3-4DED-B409-A6E3C0801156}" presName="background3" presStyleLbl="node3" presStyleIdx="1" presStyleCnt="2"/>
      <dgm:spPr>
        <a:solidFill>
          <a:schemeClr val="accent2">
            <a:lumMod val="60000"/>
            <a:lumOff val="40000"/>
          </a:schemeClr>
        </a:solidFill>
      </dgm:spPr>
    </dgm:pt>
    <dgm:pt modelId="{B9E9E709-327B-4299-8E5D-4A3AD1AE39D5}" type="pres">
      <dgm:prSet presAssocID="{1709BEA4-D3D3-4DED-B409-A6E3C0801156}" presName="text3" presStyleLbl="fgAcc3" presStyleIdx="1" presStyleCnt="2" custScaleY="124583" custLinFactNeighborX="-15158" custLinFactNeighborY="-71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F0870D-50C2-4BF0-9376-D214D1509622}" type="pres">
      <dgm:prSet presAssocID="{1709BEA4-D3D3-4DED-B409-A6E3C0801156}" presName="hierChild4" presStyleCnt="0"/>
      <dgm:spPr/>
    </dgm:pt>
  </dgm:ptLst>
  <dgm:cxnLst>
    <dgm:cxn modelId="{5425ADB0-AFF5-408A-A991-AE15ED923C9B}" type="presOf" srcId="{40383D1A-2E0F-47E7-A979-CF40EF7B92E8}" destId="{D83141B7-0903-40B6-A316-947928A50994}" srcOrd="0" destOrd="0" presId="urn:microsoft.com/office/officeart/2005/8/layout/hierarchy1"/>
    <dgm:cxn modelId="{51039DB8-6CC9-4A73-9F7F-50691F33FFED}" srcId="{40383D1A-2E0F-47E7-A979-CF40EF7B92E8}" destId="{507265F5-F808-45CB-B118-C1307AF3C74C}" srcOrd="2" destOrd="0" parTransId="{B20B6018-E8E6-4768-86F4-EB668B78BB3C}" sibTransId="{67A2A6D8-C12F-4241-95A7-E5ADC06A8692}"/>
    <dgm:cxn modelId="{2B013E4A-FB2B-4DFB-BE9D-EE5619E09D70}" type="presOf" srcId="{B8998B5A-AA58-47FD-878B-D33F6FE37845}" destId="{866F172F-98DB-4773-A89E-E7F4C790FC3C}" srcOrd="0" destOrd="0" presId="urn:microsoft.com/office/officeart/2005/8/layout/hierarchy1"/>
    <dgm:cxn modelId="{CED95CD3-EAB2-4682-8560-3D20092BAA66}" type="presOf" srcId="{507265F5-F808-45CB-B118-C1307AF3C74C}" destId="{ECCCBCB1-6600-4934-8CDB-B8591FA6805A}" srcOrd="0" destOrd="0" presId="urn:microsoft.com/office/officeart/2005/8/layout/hierarchy1"/>
    <dgm:cxn modelId="{C37906D0-0A21-4564-8CC0-778E4D588A33}" srcId="{40383D1A-2E0F-47E7-A979-CF40EF7B92E8}" destId="{96E51488-045D-4980-B437-7651B98ACAC0}" srcOrd="1" destOrd="0" parTransId="{4847545B-6497-4316-A4E4-D6EB22BC430B}" sibTransId="{6C912E46-581F-43CB-B29A-0153D9BD6B15}"/>
    <dgm:cxn modelId="{A9460C72-BEE5-446A-91D0-A19EA6EBBCDA}" srcId="{67DAA297-85CB-45B2-A211-19616ED0486C}" destId="{05FB92C0-AEF7-4B48-BF20-00D9AF01DB89}" srcOrd="1" destOrd="0" parTransId="{D7E56D59-689C-4CE7-B66C-784D04C6F667}" sibTransId="{6BAC9A2E-8CC2-4AE1-8869-10BD1CAB6BBB}"/>
    <dgm:cxn modelId="{1B33C362-28F2-4187-AEAD-C3C55E4129F8}" type="presOf" srcId="{1709BEA4-D3D3-4DED-B409-A6E3C0801156}" destId="{B9E9E709-327B-4299-8E5D-4A3AD1AE39D5}" srcOrd="0" destOrd="0" presId="urn:microsoft.com/office/officeart/2005/8/layout/hierarchy1"/>
    <dgm:cxn modelId="{3C0995C5-935B-4B27-803A-B103DB2B42CC}" srcId="{507265F5-F808-45CB-B118-C1307AF3C74C}" destId="{67DAA297-85CB-45B2-A211-19616ED0486C}" srcOrd="0" destOrd="0" parTransId="{B8998B5A-AA58-47FD-878B-D33F6FE37845}" sibTransId="{263A7740-0DEF-4DE0-9AD0-4B06D9F72532}"/>
    <dgm:cxn modelId="{C7C30FCB-5FBB-493E-A1A6-178BFC87A076}" type="presOf" srcId="{5B5A75B0-F818-4D12-A189-E98EC82B4294}" destId="{7DEDBBD6-FC76-49A1-8B28-62BF1E76E1A8}" srcOrd="0" destOrd="0" presId="urn:microsoft.com/office/officeart/2005/8/layout/hierarchy1"/>
    <dgm:cxn modelId="{86DAF1BD-FB8D-4B72-9E31-9DEF0B3E523C}" type="presOf" srcId="{3668D462-E28D-46E3-9C17-7F16885D6ED0}" destId="{C2CB2A02-D585-494C-94AA-44FA7E95CEFA}" srcOrd="0" destOrd="0" presId="urn:microsoft.com/office/officeart/2005/8/layout/hierarchy1"/>
    <dgm:cxn modelId="{3B1B63F7-3C7C-4A92-B284-8437CF5500A8}" type="presOf" srcId="{8FD3414E-C58E-4821-BF50-49864E0C1F62}" destId="{24AA2E89-6755-4A77-95C7-3EA7DCC19D81}" srcOrd="0" destOrd="0" presId="urn:microsoft.com/office/officeart/2005/8/layout/hierarchy1"/>
    <dgm:cxn modelId="{AD9B1B38-5D8F-44F8-8259-3B48E3D74649}" srcId="{40383D1A-2E0F-47E7-A979-CF40EF7B92E8}" destId="{3668D462-E28D-46E3-9C17-7F16885D6ED0}" srcOrd="0" destOrd="0" parTransId="{8FD3414E-C58E-4821-BF50-49864E0C1F62}" sibTransId="{E557092F-7D00-4EF9-88E6-C246F205C62C}"/>
    <dgm:cxn modelId="{BFB03336-BFC0-42D3-A7E7-544014C2C2CF}" type="presOf" srcId="{B20B6018-E8E6-4768-86F4-EB668B78BB3C}" destId="{115BC420-A1F3-4853-B356-936828750444}" srcOrd="0" destOrd="0" presId="urn:microsoft.com/office/officeart/2005/8/layout/hierarchy1"/>
    <dgm:cxn modelId="{A690759F-24EF-4821-BA66-5688A8A1ABF5}" type="presOf" srcId="{D7E56D59-689C-4CE7-B66C-784D04C6F667}" destId="{9BE1F5F5-822C-4BE0-A141-6C5F63D9AC37}" srcOrd="0" destOrd="0" presId="urn:microsoft.com/office/officeart/2005/8/layout/hierarchy1"/>
    <dgm:cxn modelId="{35D781C5-A42A-4682-9670-043A7B6301D2}" type="presOf" srcId="{96E51488-045D-4980-B437-7651B98ACAC0}" destId="{DCCFB544-B5E0-4CF1-8D2C-448281C8EC93}" srcOrd="0" destOrd="0" presId="urn:microsoft.com/office/officeart/2005/8/layout/hierarchy1"/>
    <dgm:cxn modelId="{4A77481A-4C0A-4D43-8979-0CDCC5601D04}" srcId="{F37BEF62-8536-4184-A5CF-57AF06708DEF}" destId="{40383D1A-2E0F-47E7-A979-CF40EF7B92E8}" srcOrd="0" destOrd="0" parTransId="{E5D08CBB-4452-4D78-AB91-BEE45EA46034}" sibTransId="{60D084A2-DE84-4FC2-93E7-00B804F4ECE8}"/>
    <dgm:cxn modelId="{8A150BA7-B981-498E-A814-4C04AEB5CC2F}" type="presOf" srcId="{05FB92C0-AEF7-4B48-BF20-00D9AF01DB89}" destId="{E81A230B-4E6E-41A8-B10B-C30A1C571A3B}" srcOrd="0" destOrd="0" presId="urn:microsoft.com/office/officeart/2005/8/layout/hierarchy1"/>
    <dgm:cxn modelId="{0AABBB83-E5AD-4348-990B-C54FB272089E}" type="presOf" srcId="{4847545B-6497-4316-A4E4-D6EB22BC430B}" destId="{98905BC7-135F-490A-8F58-59633B799D34}" srcOrd="0" destOrd="0" presId="urn:microsoft.com/office/officeart/2005/8/layout/hierarchy1"/>
    <dgm:cxn modelId="{B04BA589-4AC3-49D3-823D-3F79650D1B38}" srcId="{67DAA297-85CB-45B2-A211-19616ED0486C}" destId="{F5D2B1C8-3CC0-4A77-9E55-50EE2FC3D198}" srcOrd="0" destOrd="0" parTransId="{5B5A75B0-F818-4D12-A189-E98EC82B4294}" sibTransId="{D160694A-BADC-4BC0-96D1-CA6D224749B6}"/>
    <dgm:cxn modelId="{AD845CA1-C72A-4E4B-89BC-D5F36C01C940}" type="presOf" srcId="{3BB4CFFE-0395-4F3A-9B3B-CC36605EA335}" destId="{F5696104-C73E-4C2A-B2EA-2A115E3CBF0E}" srcOrd="0" destOrd="0" presId="urn:microsoft.com/office/officeart/2005/8/layout/hierarchy1"/>
    <dgm:cxn modelId="{989A32D0-FAF3-4B3E-822A-D3BB5245A9CC}" type="presOf" srcId="{F37BEF62-8536-4184-A5CF-57AF06708DEF}" destId="{7907CD17-3481-4962-BF1F-1CBD32533A33}" srcOrd="0" destOrd="0" presId="urn:microsoft.com/office/officeart/2005/8/layout/hierarchy1"/>
    <dgm:cxn modelId="{36306F5B-F3B9-4DE8-9347-15AB74AF5423}" srcId="{507265F5-F808-45CB-B118-C1307AF3C74C}" destId="{1709BEA4-D3D3-4DED-B409-A6E3C0801156}" srcOrd="1" destOrd="0" parTransId="{3BB4CFFE-0395-4F3A-9B3B-CC36605EA335}" sibTransId="{FCE17A4F-E196-455A-8731-97466A79B18A}"/>
    <dgm:cxn modelId="{19D38927-28C0-474A-9547-F174BE83009A}" type="presOf" srcId="{67DAA297-85CB-45B2-A211-19616ED0486C}" destId="{0E3CA1E5-3B39-4F2B-914C-D4EE2EDD0A28}" srcOrd="0" destOrd="0" presId="urn:microsoft.com/office/officeart/2005/8/layout/hierarchy1"/>
    <dgm:cxn modelId="{C8E3AEE4-9200-4664-B5DE-1C0A728B5660}" type="presOf" srcId="{F5D2B1C8-3CC0-4A77-9E55-50EE2FC3D198}" destId="{6492AE5A-A7A6-4D0E-9184-7757244C8B30}" srcOrd="0" destOrd="0" presId="urn:microsoft.com/office/officeart/2005/8/layout/hierarchy1"/>
    <dgm:cxn modelId="{746EDF45-3315-4477-832A-D898E62A7392}" type="presParOf" srcId="{7907CD17-3481-4962-BF1F-1CBD32533A33}" destId="{6964BFA7-AAD0-4638-A5E1-7AC2C7348EDF}" srcOrd="0" destOrd="0" presId="urn:microsoft.com/office/officeart/2005/8/layout/hierarchy1"/>
    <dgm:cxn modelId="{CDED0FBD-0AAB-432B-92F5-2A06107AAF47}" type="presParOf" srcId="{6964BFA7-AAD0-4638-A5E1-7AC2C7348EDF}" destId="{13D65664-35AF-48F7-90A6-3C222482E5EC}" srcOrd="0" destOrd="0" presId="urn:microsoft.com/office/officeart/2005/8/layout/hierarchy1"/>
    <dgm:cxn modelId="{D728C0DC-5660-413A-95C9-12B6B57FC25D}" type="presParOf" srcId="{13D65664-35AF-48F7-90A6-3C222482E5EC}" destId="{230DD747-FBDC-4A19-9020-492FA411849F}" srcOrd="0" destOrd="0" presId="urn:microsoft.com/office/officeart/2005/8/layout/hierarchy1"/>
    <dgm:cxn modelId="{44FE1A04-8D9E-40EB-9F9B-4607ADE9C388}" type="presParOf" srcId="{13D65664-35AF-48F7-90A6-3C222482E5EC}" destId="{D83141B7-0903-40B6-A316-947928A50994}" srcOrd="1" destOrd="0" presId="urn:microsoft.com/office/officeart/2005/8/layout/hierarchy1"/>
    <dgm:cxn modelId="{225CDB3B-0350-498D-8426-DD8E45475173}" type="presParOf" srcId="{6964BFA7-AAD0-4638-A5E1-7AC2C7348EDF}" destId="{96E350E4-9DD4-4BF6-88B2-3F88844AF597}" srcOrd="1" destOrd="0" presId="urn:microsoft.com/office/officeart/2005/8/layout/hierarchy1"/>
    <dgm:cxn modelId="{646EEB83-1382-437E-9264-3B72705F7FC9}" type="presParOf" srcId="{96E350E4-9DD4-4BF6-88B2-3F88844AF597}" destId="{24AA2E89-6755-4A77-95C7-3EA7DCC19D81}" srcOrd="0" destOrd="0" presId="urn:microsoft.com/office/officeart/2005/8/layout/hierarchy1"/>
    <dgm:cxn modelId="{80542028-D26E-46EF-81FD-257C484B22CE}" type="presParOf" srcId="{96E350E4-9DD4-4BF6-88B2-3F88844AF597}" destId="{C51518AC-F7BC-4B1F-BC51-915FE78177F7}" srcOrd="1" destOrd="0" presId="urn:microsoft.com/office/officeart/2005/8/layout/hierarchy1"/>
    <dgm:cxn modelId="{393FA023-1F61-43A8-BE7A-452928CE3885}" type="presParOf" srcId="{C51518AC-F7BC-4B1F-BC51-915FE78177F7}" destId="{BDD4F8BE-CA71-48B6-AE52-DCCF99AFCA41}" srcOrd="0" destOrd="0" presId="urn:microsoft.com/office/officeart/2005/8/layout/hierarchy1"/>
    <dgm:cxn modelId="{F8509D5C-E455-4578-8813-D9F871145136}" type="presParOf" srcId="{BDD4F8BE-CA71-48B6-AE52-DCCF99AFCA41}" destId="{4E372EA7-4F13-4FC2-839B-732D9CB6BB0E}" srcOrd="0" destOrd="0" presId="urn:microsoft.com/office/officeart/2005/8/layout/hierarchy1"/>
    <dgm:cxn modelId="{42EF8C70-06E0-4BE6-8A84-A4EBAEB1F017}" type="presParOf" srcId="{BDD4F8BE-CA71-48B6-AE52-DCCF99AFCA41}" destId="{C2CB2A02-D585-494C-94AA-44FA7E95CEFA}" srcOrd="1" destOrd="0" presId="urn:microsoft.com/office/officeart/2005/8/layout/hierarchy1"/>
    <dgm:cxn modelId="{111AB9D0-4FDD-45FE-AB02-6FB20F5068B1}" type="presParOf" srcId="{C51518AC-F7BC-4B1F-BC51-915FE78177F7}" destId="{77AE4B80-86AA-45C9-8653-E87369ACFB72}" srcOrd="1" destOrd="0" presId="urn:microsoft.com/office/officeart/2005/8/layout/hierarchy1"/>
    <dgm:cxn modelId="{0A1E750E-7C83-483B-B118-93B9106B3DA0}" type="presParOf" srcId="{96E350E4-9DD4-4BF6-88B2-3F88844AF597}" destId="{98905BC7-135F-490A-8F58-59633B799D34}" srcOrd="2" destOrd="0" presId="urn:microsoft.com/office/officeart/2005/8/layout/hierarchy1"/>
    <dgm:cxn modelId="{4E088A31-7FB2-4D8F-A739-3E92EAB0EBCD}" type="presParOf" srcId="{96E350E4-9DD4-4BF6-88B2-3F88844AF597}" destId="{72F1A7FC-B11C-4725-9EC8-87ADFE55C53A}" srcOrd="3" destOrd="0" presId="urn:microsoft.com/office/officeart/2005/8/layout/hierarchy1"/>
    <dgm:cxn modelId="{5E9C76FB-74D4-40AA-A7E8-C0B7192CC636}" type="presParOf" srcId="{72F1A7FC-B11C-4725-9EC8-87ADFE55C53A}" destId="{2A08F68A-641D-49EB-8EA6-9B5C88FABA98}" srcOrd="0" destOrd="0" presId="urn:microsoft.com/office/officeart/2005/8/layout/hierarchy1"/>
    <dgm:cxn modelId="{DC8BCFD9-4161-4283-B07F-9684BD123C6E}" type="presParOf" srcId="{2A08F68A-641D-49EB-8EA6-9B5C88FABA98}" destId="{E0042F86-5418-4A7B-B6FA-EA4526A6F676}" srcOrd="0" destOrd="0" presId="urn:microsoft.com/office/officeart/2005/8/layout/hierarchy1"/>
    <dgm:cxn modelId="{5E1BF08C-3344-4FBE-AD6F-3BD15BF0B176}" type="presParOf" srcId="{2A08F68A-641D-49EB-8EA6-9B5C88FABA98}" destId="{DCCFB544-B5E0-4CF1-8D2C-448281C8EC93}" srcOrd="1" destOrd="0" presId="urn:microsoft.com/office/officeart/2005/8/layout/hierarchy1"/>
    <dgm:cxn modelId="{BABE831C-4A27-4235-BCF0-EDE2C8D3AEC4}" type="presParOf" srcId="{72F1A7FC-B11C-4725-9EC8-87ADFE55C53A}" destId="{F0B4E156-7614-4852-B66B-E26B4D131D51}" srcOrd="1" destOrd="0" presId="urn:microsoft.com/office/officeart/2005/8/layout/hierarchy1"/>
    <dgm:cxn modelId="{4F605A0C-961C-4DD3-9803-95B4B44B4BFB}" type="presParOf" srcId="{96E350E4-9DD4-4BF6-88B2-3F88844AF597}" destId="{115BC420-A1F3-4853-B356-936828750444}" srcOrd="4" destOrd="0" presId="urn:microsoft.com/office/officeart/2005/8/layout/hierarchy1"/>
    <dgm:cxn modelId="{9A023C1D-F5BA-48E6-BA5C-61FA5AA45C52}" type="presParOf" srcId="{96E350E4-9DD4-4BF6-88B2-3F88844AF597}" destId="{9FCC3DD7-7DE5-4668-ACE8-AC9FBF6BCBE4}" srcOrd="5" destOrd="0" presId="urn:microsoft.com/office/officeart/2005/8/layout/hierarchy1"/>
    <dgm:cxn modelId="{A60E6DB1-35DB-4B49-8539-355BFA66338B}" type="presParOf" srcId="{9FCC3DD7-7DE5-4668-ACE8-AC9FBF6BCBE4}" destId="{645B8FB3-40F5-426D-A9D0-81A74DEE26C2}" srcOrd="0" destOrd="0" presId="urn:microsoft.com/office/officeart/2005/8/layout/hierarchy1"/>
    <dgm:cxn modelId="{58121F34-FB17-45FE-9D39-EE0D731BAD47}" type="presParOf" srcId="{645B8FB3-40F5-426D-A9D0-81A74DEE26C2}" destId="{19A9DE73-994A-4375-A672-D4E3F82EA4FD}" srcOrd="0" destOrd="0" presId="urn:microsoft.com/office/officeart/2005/8/layout/hierarchy1"/>
    <dgm:cxn modelId="{5674C25C-CD7D-44A9-AC1C-5CB8F10E6A6B}" type="presParOf" srcId="{645B8FB3-40F5-426D-A9D0-81A74DEE26C2}" destId="{ECCCBCB1-6600-4934-8CDB-B8591FA6805A}" srcOrd="1" destOrd="0" presId="urn:microsoft.com/office/officeart/2005/8/layout/hierarchy1"/>
    <dgm:cxn modelId="{285EFFB5-A772-4CC3-A5E5-2EA6AF074203}" type="presParOf" srcId="{9FCC3DD7-7DE5-4668-ACE8-AC9FBF6BCBE4}" destId="{C1E965D6-BEB0-40C8-BACB-D93D21391CA5}" srcOrd="1" destOrd="0" presId="urn:microsoft.com/office/officeart/2005/8/layout/hierarchy1"/>
    <dgm:cxn modelId="{BA9816A2-324B-44AA-B1A6-F5F7687412A9}" type="presParOf" srcId="{C1E965D6-BEB0-40C8-BACB-D93D21391CA5}" destId="{866F172F-98DB-4773-A89E-E7F4C790FC3C}" srcOrd="0" destOrd="0" presId="urn:microsoft.com/office/officeart/2005/8/layout/hierarchy1"/>
    <dgm:cxn modelId="{46D7293C-8D98-4B86-AC6C-DD431E1DBAD4}" type="presParOf" srcId="{C1E965D6-BEB0-40C8-BACB-D93D21391CA5}" destId="{1CD96B29-6CD4-451D-8686-54326FA1013A}" srcOrd="1" destOrd="0" presId="urn:microsoft.com/office/officeart/2005/8/layout/hierarchy1"/>
    <dgm:cxn modelId="{B9AB4711-5745-426A-907F-EFBB8D6E2243}" type="presParOf" srcId="{1CD96B29-6CD4-451D-8686-54326FA1013A}" destId="{C731F627-CF97-42AF-93D8-CC710C6EC328}" srcOrd="0" destOrd="0" presId="urn:microsoft.com/office/officeart/2005/8/layout/hierarchy1"/>
    <dgm:cxn modelId="{8E2B3954-E145-4929-ABDB-1BB51FCC3DA3}" type="presParOf" srcId="{C731F627-CF97-42AF-93D8-CC710C6EC328}" destId="{4809DDEE-7290-4B5C-9ED8-343D99A93D89}" srcOrd="0" destOrd="0" presId="urn:microsoft.com/office/officeart/2005/8/layout/hierarchy1"/>
    <dgm:cxn modelId="{0347C869-9FE4-458D-8309-08779D0B29D8}" type="presParOf" srcId="{C731F627-CF97-42AF-93D8-CC710C6EC328}" destId="{0E3CA1E5-3B39-4F2B-914C-D4EE2EDD0A28}" srcOrd="1" destOrd="0" presId="urn:microsoft.com/office/officeart/2005/8/layout/hierarchy1"/>
    <dgm:cxn modelId="{31978E77-7F2B-4E86-BB52-636E6F5A8ABB}" type="presParOf" srcId="{1CD96B29-6CD4-451D-8686-54326FA1013A}" destId="{1770BC38-B195-463A-A9EE-B7C50A1DF91B}" srcOrd="1" destOrd="0" presId="urn:microsoft.com/office/officeart/2005/8/layout/hierarchy1"/>
    <dgm:cxn modelId="{C2327685-5A11-446F-B70E-7A129C4813DA}" type="presParOf" srcId="{1770BC38-B195-463A-A9EE-B7C50A1DF91B}" destId="{7DEDBBD6-FC76-49A1-8B28-62BF1E76E1A8}" srcOrd="0" destOrd="0" presId="urn:microsoft.com/office/officeart/2005/8/layout/hierarchy1"/>
    <dgm:cxn modelId="{F39CB6C4-6792-4FC3-9FC2-32DC18CF552D}" type="presParOf" srcId="{1770BC38-B195-463A-A9EE-B7C50A1DF91B}" destId="{D0C19D89-E2D4-4AFE-A3A2-D19567001C8D}" srcOrd="1" destOrd="0" presId="urn:microsoft.com/office/officeart/2005/8/layout/hierarchy1"/>
    <dgm:cxn modelId="{B76011AC-AEA1-48DA-A461-BED9438B8484}" type="presParOf" srcId="{D0C19D89-E2D4-4AFE-A3A2-D19567001C8D}" destId="{0EB3DF67-E1F9-4C39-BEAD-57D04BF36525}" srcOrd="0" destOrd="0" presId="urn:microsoft.com/office/officeart/2005/8/layout/hierarchy1"/>
    <dgm:cxn modelId="{1C335819-42CD-41FE-A84C-7C00AA780F9C}" type="presParOf" srcId="{0EB3DF67-E1F9-4C39-BEAD-57D04BF36525}" destId="{03B7EB58-EFFA-49AC-8486-38E132086EC3}" srcOrd="0" destOrd="0" presId="urn:microsoft.com/office/officeart/2005/8/layout/hierarchy1"/>
    <dgm:cxn modelId="{A1030504-FA7A-4219-BAC5-D7D861C7D50F}" type="presParOf" srcId="{0EB3DF67-E1F9-4C39-BEAD-57D04BF36525}" destId="{6492AE5A-A7A6-4D0E-9184-7757244C8B30}" srcOrd="1" destOrd="0" presId="urn:microsoft.com/office/officeart/2005/8/layout/hierarchy1"/>
    <dgm:cxn modelId="{917F6B03-BDFA-4C81-BEE5-20F4CF82869F}" type="presParOf" srcId="{D0C19D89-E2D4-4AFE-A3A2-D19567001C8D}" destId="{A4CF2A38-AC57-4FC8-A41A-22FB5A09802F}" srcOrd="1" destOrd="0" presId="urn:microsoft.com/office/officeart/2005/8/layout/hierarchy1"/>
    <dgm:cxn modelId="{C3BD511D-3D3B-4099-9EDB-1998DF125C6C}" type="presParOf" srcId="{1770BC38-B195-463A-A9EE-B7C50A1DF91B}" destId="{9BE1F5F5-822C-4BE0-A141-6C5F63D9AC37}" srcOrd="2" destOrd="0" presId="urn:microsoft.com/office/officeart/2005/8/layout/hierarchy1"/>
    <dgm:cxn modelId="{6B0D9869-A4FF-4C02-98AA-DFB4211F501A}" type="presParOf" srcId="{1770BC38-B195-463A-A9EE-B7C50A1DF91B}" destId="{484E9C67-FC68-4663-971A-E19FEA73F489}" srcOrd="3" destOrd="0" presId="urn:microsoft.com/office/officeart/2005/8/layout/hierarchy1"/>
    <dgm:cxn modelId="{7CD0A13E-44C4-4999-9F4D-193FC4402638}" type="presParOf" srcId="{484E9C67-FC68-4663-971A-E19FEA73F489}" destId="{1E2F2719-3DC4-4CB4-A268-0F8605831970}" srcOrd="0" destOrd="0" presId="urn:microsoft.com/office/officeart/2005/8/layout/hierarchy1"/>
    <dgm:cxn modelId="{B63E452F-3132-4102-8E21-26DB958944C7}" type="presParOf" srcId="{1E2F2719-3DC4-4CB4-A268-0F8605831970}" destId="{1497DF8D-92B7-42D4-8A10-13336588670A}" srcOrd="0" destOrd="0" presId="urn:microsoft.com/office/officeart/2005/8/layout/hierarchy1"/>
    <dgm:cxn modelId="{62150A36-2975-405D-A2EB-CF3DD3CD5D75}" type="presParOf" srcId="{1E2F2719-3DC4-4CB4-A268-0F8605831970}" destId="{E81A230B-4E6E-41A8-B10B-C30A1C571A3B}" srcOrd="1" destOrd="0" presId="urn:microsoft.com/office/officeart/2005/8/layout/hierarchy1"/>
    <dgm:cxn modelId="{F4FCDF6F-80D6-4B6B-8B93-D32DC6D42374}" type="presParOf" srcId="{484E9C67-FC68-4663-971A-E19FEA73F489}" destId="{8ED88FF4-08C5-4990-97CC-6289121FED9A}" srcOrd="1" destOrd="0" presId="urn:microsoft.com/office/officeart/2005/8/layout/hierarchy1"/>
    <dgm:cxn modelId="{26D4BFED-4871-4083-9707-B4421993BFAB}" type="presParOf" srcId="{C1E965D6-BEB0-40C8-BACB-D93D21391CA5}" destId="{F5696104-C73E-4C2A-B2EA-2A115E3CBF0E}" srcOrd="2" destOrd="0" presId="urn:microsoft.com/office/officeart/2005/8/layout/hierarchy1"/>
    <dgm:cxn modelId="{C0579BB4-32CD-4B98-B11D-0F567EE4CD44}" type="presParOf" srcId="{C1E965D6-BEB0-40C8-BACB-D93D21391CA5}" destId="{D0D5A269-E5D9-4D26-B48E-F9773F04974A}" srcOrd="3" destOrd="0" presId="urn:microsoft.com/office/officeart/2005/8/layout/hierarchy1"/>
    <dgm:cxn modelId="{6FA5FD26-163B-4D32-BD9F-4D606F0D64BB}" type="presParOf" srcId="{D0D5A269-E5D9-4D26-B48E-F9773F04974A}" destId="{3FF68A26-6658-4F71-86CC-2E5570060CA2}" srcOrd="0" destOrd="0" presId="urn:microsoft.com/office/officeart/2005/8/layout/hierarchy1"/>
    <dgm:cxn modelId="{4B7B32EA-8B39-456D-9FFE-4E51E8966670}" type="presParOf" srcId="{3FF68A26-6658-4F71-86CC-2E5570060CA2}" destId="{12915D9C-E364-47D6-A3D3-AD3EC5841D39}" srcOrd="0" destOrd="0" presId="urn:microsoft.com/office/officeart/2005/8/layout/hierarchy1"/>
    <dgm:cxn modelId="{85CB6460-58BF-49C5-89BF-4781500E6957}" type="presParOf" srcId="{3FF68A26-6658-4F71-86CC-2E5570060CA2}" destId="{B9E9E709-327B-4299-8E5D-4A3AD1AE39D5}" srcOrd="1" destOrd="0" presId="urn:microsoft.com/office/officeart/2005/8/layout/hierarchy1"/>
    <dgm:cxn modelId="{EC6C1CDE-D660-47A6-B234-01208E3E4286}" type="presParOf" srcId="{D0D5A269-E5D9-4D26-B48E-F9773F04974A}" destId="{0EF0870D-50C2-4BF0-9376-D214D1509622}" srcOrd="1" destOrd="0" presId="urn:microsoft.com/office/officeart/2005/8/layout/hierarchy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8B79354-0613-4EC7-9651-DC54F959A605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B7DF366-95E5-4BCF-A37C-270FC5B50888}">
      <dgm:prSet/>
      <dgm:spPr/>
      <dgm:t>
        <a:bodyPr/>
        <a:lstStyle/>
        <a:p>
          <a:r>
            <a:rPr lang="sr-Latn-CS" dirty="0"/>
            <a:t>Herpex simplex encephalitis (posebno pogađa hipokampalne oblasti) </a:t>
          </a:r>
          <a:endParaRPr lang="en-US" dirty="0"/>
        </a:p>
      </dgm:t>
    </dgm:pt>
    <dgm:pt modelId="{3DF119C9-BA95-4C33-8AEB-A046B1DB017F}" type="parTrans" cxnId="{113F00BA-2DA9-46CC-9139-6A575DBFBC93}">
      <dgm:prSet/>
      <dgm:spPr/>
      <dgm:t>
        <a:bodyPr/>
        <a:lstStyle/>
        <a:p>
          <a:endParaRPr lang="en-US"/>
        </a:p>
      </dgm:t>
    </dgm:pt>
    <dgm:pt modelId="{9A00EF76-DDDF-456B-AE43-4544259737A9}" type="sibTrans" cxnId="{113F00BA-2DA9-46CC-9139-6A575DBFBC93}">
      <dgm:prSet/>
      <dgm:spPr/>
      <dgm:t>
        <a:bodyPr/>
        <a:lstStyle/>
        <a:p>
          <a:endParaRPr lang="en-US"/>
        </a:p>
      </dgm:t>
    </dgm:pt>
    <dgm:pt modelId="{155C6395-07D3-4536-BA1B-38F36FD9B9B7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sr-Latn-RS" dirty="0"/>
            <a:t>Teški hronični alkoholizam (selektivno propadanje aksijalnih struktura diencephalona – thalamus</a:t>
          </a:r>
          <a:r>
            <a:rPr lang="sr-Latn-RS"/>
            <a:t>, mamilarna tela</a:t>
          </a:r>
          <a:r>
            <a:rPr lang="sr-Latn-RS" dirty="0"/>
            <a:t>, fornix...)</a:t>
          </a:r>
        </a:p>
      </dgm:t>
    </dgm:pt>
    <dgm:pt modelId="{8CDD16B1-9CD5-4D39-9A71-302795BE582C}" type="parTrans" cxnId="{D6A509D5-DC5A-4CF0-8237-B1EDC787C4F0}">
      <dgm:prSet/>
      <dgm:spPr/>
      <dgm:t>
        <a:bodyPr/>
        <a:lstStyle/>
        <a:p>
          <a:endParaRPr lang="en-US"/>
        </a:p>
      </dgm:t>
    </dgm:pt>
    <dgm:pt modelId="{3DA02A85-4CF2-48CD-8DBC-65B3892882A5}" type="sibTrans" cxnId="{D6A509D5-DC5A-4CF0-8237-B1EDC787C4F0}">
      <dgm:prSet/>
      <dgm:spPr/>
      <dgm:t>
        <a:bodyPr/>
        <a:lstStyle/>
        <a:p>
          <a:endParaRPr lang="en-US"/>
        </a:p>
      </dgm:t>
    </dgm:pt>
    <dgm:pt modelId="{3ECD3DA3-87C6-4D45-A5A7-59B9116D7B87}">
      <dgm:prSet/>
      <dgm:spPr>
        <a:solidFill>
          <a:srgbClr val="7030A0"/>
        </a:solidFill>
      </dgm:spPr>
      <dgm:t>
        <a:bodyPr/>
        <a:lstStyle/>
        <a:p>
          <a:r>
            <a:rPr lang="sr-Latn-RS" dirty="0"/>
            <a:t>Bilateralna ablacija hipokampusa</a:t>
          </a:r>
        </a:p>
      </dgm:t>
    </dgm:pt>
    <dgm:pt modelId="{6BEC3DE1-B573-446E-9DEA-9EBC31F6384B}" type="parTrans" cxnId="{D930CA46-672A-46DB-8776-0A11DD75F1D1}">
      <dgm:prSet/>
      <dgm:spPr/>
      <dgm:t>
        <a:bodyPr/>
        <a:lstStyle/>
        <a:p>
          <a:endParaRPr lang="en-US"/>
        </a:p>
      </dgm:t>
    </dgm:pt>
    <dgm:pt modelId="{96A61EB8-7380-4B30-989E-978AFD3D0F60}" type="sibTrans" cxnId="{D930CA46-672A-46DB-8776-0A11DD75F1D1}">
      <dgm:prSet/>
      <dgm:spPr/>
      <dgm:t>
        <a:bodyPr/>
        <a:lstStyle/>
        <a:p>
          <a:endParaRPr lang="en-US"/>
        </a:p>
      </dgm:t>
    </dgm:pt>
    <dgm:pt modelId="{258050B9-EE0D-4402-B208-9BCA685F9256}" type="pres">
      <dgm:prSet presAssocID="{C8B79354-0613-4EC7-9651-DC54F959A6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503322-CE4D-4C24-A6D8-B17D1467586F}" type="pres">
      <dgm:prSet presAssocID="{5B7DF366-95E5-4BCF-A37C-270FC5B5088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A8270C-54BE-4F45-8F7D-F2821F46E784}" type="pres">
      <dgm:prSet presAssocID="{9A00EF76-DDDF-456B-AE43-4544259737A9}" presName="spacer" presStyleCnt="0"/>
      <dgm:spPr/>
    </dgm:pt>
    <dgm:pt modelId="{65A84850-FC83-451D-8AE3-E501702FB459}" type="pres">
      <dgm:prSet presAssocID="{155C6395-07D3-4536-BA1B-38F36FD9B9B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843A5C-D280-412D-A59C-FEF31C9C7166}" type="pres">
      <dgm:prSet presAssocID="{3DA02A85-4CF2-48CD-8DBC-65B3892882A5}" presName="spacer" presStyleCnt="0"/>
      <dgm:spPr/>
    </dgm:pt>
    <dgm:pt modelId="{1022E547-1785-49F7-8397-FC0E14F40F57}" type="pres">
      <dgm:prSet presAssocID="{3ECD3DA3-87C6-4D45-A5A7-59B9116D7B8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04EFC2-9E0F-4A8F-84F7-A27DD421917A}" type="presOf" srcId="{5B7DF366-95E5-4BCF-A37C-270FC5B50888}" destId="{37503322-CE4D-4C24-A6D8-B17D1467586F}" srcOrd="0" destOrd="0" presId="urn:microsoft.com/office/officeart/2005/8/layout/vList2"/>
    <dgm:cxn modelId="{FBF4C5DD-F2FA-4551-BF42-025731019E87}" type="presOf" srcId="{C8B79354-0613-4EC7-9651-DC54F959A605}" destId="{258050B9-EE0D-4402-B208-9BCA685F9256}" srcOrd="0" destOrd="0" presId="urn:microsoft.com/office/officeart/2005/8/layout/vList2"/>
    <dgm:cxn modelId="{3A1D745D-6F2F-483B-91A8-145FF7166FED}" type="presOf" srcId="{155C6395-07D3-4536-BA1B-38F36FD9B9B7}" destId="{65A84850-FC83-451D-8AE3-E501702FB459}" srcOrd="0" destOrd="0" presId="urn:microsoft.com/office/officeart/2005/8/layout/vList2"/>
    <dgm:cxn modelId="{113F00BA-2DA9-46CC-9139-6A575DBFBC93}" srcId="{C8B79354-0613-4EC7-9651-DC54F959A605}" destId="{5B7DF366-95E5-4BCF-A37C-270FC5B50888}" srcOrd="0" destOrd="0" parTransId="{3DF119C9-BA95-4C33-8AEB-A046B1DB017F}" sibTransId="{9A00EF76-DDDF-456B-AE43-4544259737A9}"/>
    <dgm:cxn modelId="{D6A509D5-DC5A-4CF0-8237-B1EDC787C4F0}" srcId="{C8B79354-0613-4EC7-9651-DC54F959A605}" destId="{155C6395-07D3-4536-BA1B-38F36FD9B9B7}" srcOrd="1" destOrd="0" parTransId="{8CDD16B1-9CD5-4D39-9A71-302795BE582C}" sibTransId="{3DA02A85-4CF2-48CD-8DBC-65B3892882A5}"/>
    <dgm:cxn modelId="{D930CA46-672A-46DB-8776-0A11DD75F1D1}" srcId="{C8B79354-0613-4EC7-9651-DC54F959A605}" destId="{3ECD3DA3-87C6-4D45-A5A7-59B9116D7B87}" srcOrd="2" destOrd="0" parTransId="{6BEC3DE1-B573-446E-9DEA-9EBC31F6384B}" sibTransId="{96A61EB8-7380-4B30-989E-978AFD3D0F60}"/>
    <dgm:cxn modelId="{A6C4C288-E370-445D-854F-B19E3B2C11CA}" type="presOf" srcId="{3ECD3DA3-87C6-4D45-A5A7-59B9116D7B87}" destId="{1022E547-1785-49F7-8397-FC0E14F40F57}" srcOrd="0" destOrd="0" presId="urn:microsoft.com/office/officeart/2005/8/layout/vList2"/>
    <dgm:cxn modelId="{7D1C74A8-B069-4CE2-A2C6-BF12F337564C}" type="presParOf" srcId="{258050B9-EE0D-4402-B208-9BCA685F9256}" destId="{37503322-CE4D-4C24-A6D8-B17D1467586F}" srcOrd="0" destOrd="0" presId="urn:microsoft.com/office/officeart/2005/8/layout/vList2"/>
    <dgm:cxn modelId="{969E0209-BB4F-4E69-BC3D-FFC5196F8FFA}" type="presParOf" srcId="{258050B9-EE0D-4402-B208-9BCA685F9256}" destId="{BBA8270C-54BE-4F45-8F7D-F2821F46E784}" srcOrd="1" destOrd="0" presId="urn:microsoft.com/office/officeart/2005/8/layout/vList2"/>
    <dgm:cxn modelId="{1D5FA9E4-4A3D-4A32-B42A-174C4500C62D}" type="presParOf" srcId="{258050B9-EE0D-4402-B208-9BCA685F9256}" destId="{65A84850-FC83-451D-8AE3-E501702FB459}" srcOrd="2" destOrd="0" presId="urn:microsoft.com/office/officeart/2005/8/layout/vList2"/>
    <dgm:cxn modelId="{8F18CE8E-E9CF-4C76-B816-93916DCA3430}" type="presParOf" srcId="{258050B9-EE0D-4402-B208-9BCA685F9256}" destId="{7A843A5C-D280-412D-A59C-FEF31C9C7166}" srcOrd="3" destOrd="0" presId="urn:microsoft.com/office/officeart/2005/8/layout/vList2"/>
    <dgm:cxn modelId="{18CDA2AB-B6DC-4272-8EDB-2413F8476FBC}" type="presParOf" srcId="{258050B9-EE0D-4402-B208-9BCA685F9256}" destId="{1022E547-1785-49F7-8397-FC0E14F40F5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62EB7C-052A-406F-8796-E78D202BA906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BF4725F-9F82-43E0-BD31-796D99ABF832}">
      <dgm:prSet phldr="0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sr-Latn-RS" sz="2800" dirty="0">
              <a:latin typeface="Century Gothic" panose="020B0502020202020204"/>
            </a:rPr>
            <a:t>Oblasti oko korpus kalozuma?</a:t>
          </a:r>
          <a:endParaRPr lang="en-US" sz="2800" dirty="0" err="1">
            <a:latin typeface="Century Gothic" panose="020B0502020202020204"/>
          </a:endParaRPr>
        </a:p>
      </dgm:t>
    </dgm:pt>
    <dgm:pt modelId="{746F1513-9117-47BE-A147-38E975B092BC}" type="parTrans" cxnId="{032A75DF-AD86-4685-A3EA-3BFCD169B494}">
      <dgm:prSet/>
      <dgm:spPr/>
      <dgm:t>
        <a:bodyPr/>
        <a:lstStyle/>
        <a:p>
          <a:endParaRPr lang="en-US"/>
        </a:p>
      </dgm:t>
    </dgm:pt>
    <dgm:pt modelId="{FF553070-0FC5-49F1-977E-3E5BD2BAD96D}" type="sibTrans" cxnId="{032A75DF-AD86-4685-A3EA-3BFCD169B494}">
      <dgm:prSet phldrT="01"/>
      <dgm:spPr/>
    </dgm:pt>
    <dgm:pt modelId="{48C32C61-6E08-414E-A7C4-0B7869B201BA}">
      <dgm:prSet phldr="0" custT="1"/>
      <dgm:spPr/>
      <dgm:t>
        <a:bodyPr/>
        <a:lstStyle/>
        <a:p>
          <a:r>
            <a:rPr lang="sr-Latn-RS" sz="2800" dirty="0">
              <a:latin typeface="Century Gothic" panose="020B0502020202020204"/>
            </a:rPr>
            <a:t>Anteriornu koru? </a:t>
          </a:r>
          <a:endParaRPr lang="en-US" sz="2800" dirty="0" err="1">
            <a:latin typeface="Century Gothic" panose="020B0502020202020204"/>
          </a:endParaRPr>
        </a:p>
      </dgm:t>
    </dgm:pt>
    <dgm:pt modelId="{5E798E30-E5B6-4983-AE5A-E7A055E4C03A}" type="parTrans" cxnId="{1AA2EC1B-426B-4976-8C9E-9802B9E18EE6}">
      <dgm:prSet/>
      <dgm:spPr/>
      <dgm:t>
        <a:bodyPr/>
        <a:lstStyle/>
        <a:p>
          <a:endParaRPr lang="en-US"/>
        </a:p>
      </dgm:t>
    </dgm:pt>
    <dgm:pt modelId="{F2B94EF2-51D4-4554-B0F0-ECC9759CCDFE}" type="sibTrans" cxnId="{1AA2EC1B-426B-4976-8C9E-9802B9E18EE6}">
      <dgm:prSet/>
      <dgm:spPr/>
      <dgm:t>
        <a:bodyPr/>
        <a:lstStyle/>
        <a:p>
          <a:endParaRPr lang="en-US"/>
        </a:p>
      </dgm:t>
    </dgm:pt>
    <dgm:pt modelId="{E1114B42-6746-4A8F-A4C2-7CD0D01CD739}">
      <dgm:prSet phldr="0" custT="1"/>
      <dgm:spPr/>
      <dgm:t>
        <a:bodyPr/>
        <a:lstStyle/>
        <a:p>
          <a:r>
            <a:rPr lang="sr-Latn-RS" sz="2800" dirty="0">
              <a:latin typeface="Century Gothic" panose="020B0502020202020204"/>
            </a:rPr>
            <a:t>Posteriornu koru (sem projekcionih)?</a:t>
          </a:r>
          <a:endParaRPr lang="en-US" sz="2800" dirty="0" err="1">
            <a:latin typeface="Century Gothic" panose="020B0502020202020204"/>
          </a:endParaRPr>
        </a:p>
      </dgm:t>
    </dgm:pt>
    <dgm:pt modelId="{ABA50BC8-591F-42F0-949E-C4FE1B5C37F7}" type="parTrans" cxnId="{F9DAACAD-92C5-4AFC-9F1B-7973EB3E46F8}">
      <dgm:prSet/>
      <dgm:spPr/>
      <dgm:t>
        <a:bodyPr/>
        <a:lstStyle/>
        <a:p>
          <a:endParaRPr lang="en-US"/>
        </a:p>
      </dgm:t>
    </dgm:pt>
    <dgm:pt modelId="{FABA54FB-44A6-445F-8E68-BF009C73E09C}" type="sibTrans" cxnId="{F9DAACAD-92C5-4AFC-9F1B-7973EB3E46F8}">
      <dgm:prSet/>
      <dgm:spPr/>
      <dgm:t>
        <a:bodyPr/>
        <a:lstStyle/>
        <a:p>
          <a:endParaRPr lang="en-US"/>
        </a:p>
      </dgm:t>
    </dgm:pt>
    <dgm:pt modelId="{942C50E1-9305-4A60-B854-77887D6E242C}">
      <dgm:prSet phldr="0" custT="1"/>
      <dgm:spPr/>
      <dgm:t>
        <a:bodyPr/>
        <a:lstStyle/>
        <a:p>
          <a:r>
            <a:rPr lang="sr-Latn-RS" sz="2800" dirty="0">
              <a:latin typeface="Century Gothic" panose="020B0502020202020204"/>
            </a:rPr>
            <a:t>Projekcione oblasti </a:t>
          </a:r>
          <a:r>
            <a:rPr lang="sr-Latn-RS" sz="1400" dirty="0">
              <a:latin typeface="Century Gothic" panose="020B0502020202020204"/>
            </a:rPr>
            <a:t>(posebno prednje i zadnje) </a:t>
          </a:r>
          <a:r>
            <a:rPr lang="sr-Latn-RS" sz="2800" dirty="0">
              <a:latin typeface="Century Gothic" panose="020B0502020202020204"/>
            </a:rPr>
            <a:t>?</a:t>
          </a:r>
          <a:endParaRPr lang="en-US" sz="2700" dirty="0" err="1">
            <a:latin typeface="Century Gothic" panose="020B0502020202020204"/>
          </a:endParaRPr>
        </a:p>
      </dgm:t>
    </dgm:pt>
    <dgm:pt modelId="{EDADC8CC-CAA4-4F85-A1D9-9CF4EB08A5AF}" type="parTrans" cxnId="{D11E0703-D54D-48AD-AC96-7FADA2B11D18}">
      <dgm:prSet/>
      <dgm:spPr/>
      <dgm:t>
        <a:bodyPr/>
        <a:lstStyle/>
        <a:p>
          <a:endParaRPr lang="en-US"/>
        </a:p>
      </dgm:t>
    </dgm:pt>
    <dgm:pt modelId="{C023BB34-B44F-480F-9F14-8DE843D41427}" type="sibTrans" cxnId="{D11E0703-D54D-48AD-AC96-7FADA2B11D18}">
      <dgm:prSet/>
      <dgm:spPr/>
      <dgm:t>
        <a:bodyPr/>
        <a:lstStyle/>
        <a:p>
          <a:endParaRPr lang="en-US"/>
        </a:p>
      </dgm:t>
    </dgm:pt>
    <dgm:pt modelId="{DD25F14C-8136-4C3D-9091-1EAFEED71F21}">
      <dgm:prSet phldr="0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sr-Latn-RS" sz="2800" dirty="0">
              <a:latin typeface="Century Gothic" panose="020B0502020202020204"/>
            </a:rPr>
            <a:t>Oblasti udaljene od projekcionih </a:t>
          </a:r>
          <a:r>
            <a:rPr lang="sr-Latn-RS" sz="1600" dirty="0">
              <a:latin typeface="Century Gothic" panose="020B0502020202020204"/>
            </a:rPr>
            <a:t>(sem limbičkih)</a:t>
          </a:r>
          <a:r>
            <a:rPr lang="sr-Latn-RS" sz="2800" dirty="0">
              <a:latin typeface="Century Gothic" panose="020B0502020202020204"/>
            </a:rPr>
            <a:t>?</a:t>
          </a:r>
          <a:r>
            <a:rPr lang="sr-Latn-RS" sz="3100" dirty="0">
              <a:latin typeface="Century Gothic" panose="020B0502020202020204"/>
            </a:rPr>
            <a:t> </a:t>
          </a:r>
          <a:endParaRPr lang="en-US" sz="3100" dirty="0" err="1">
            <a:latin typeface="Century Gothic" panose="020B0502020202020204"/>
          </a:endParaRPr>
        </a:p>
      </dgm:t>
    </dgm:pt>
    <dgm:pt modelId="{A4D6ABB1-A2D9-47B6-A147-D8DAA2786E34}" type="parTrans" cxnId="{18B75B19-B801-4B59-8A4F-AB9BCEF701EF}">
      <dgm:prSet/>
      <dgm:spPr/>
      <dgm:t>
        <a:bodyPr/>
        <a:lstStyle/>
        <a:p>
          <a:endParaRPr lang="en-US"/>
        </a:p>
      </dgm:t>
    </dgm:pt>
    <dgm:pt modelId="{073982DD-3E0B-41BB-97AB-FEBFB77350B9}" type="sibTrans" cxnId="{18B75B19-B801-4B59-8A4F-AB9BCEF701EF}">
      <dgm:prSet/>
      <dgm:spPr/>
      <dgm:t>
        <a:bodyPr/>
        <a:lstStyle/>
        <a:p>
          <a:endParaRPr lang="en-US"/>
        </a:p>
      </dgm:t>
    </dgm:pt>
    <dgm:pt modelId="{7EAED8C1-0EEA-4165-8884-12EC011875C8}" type="pres">
      <dgm:prSet presAssocID="{6262EB7C-052A-406F-8796-E78D202BA90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C70F90-713F-40CC-9BCA-2921C081BE4D}" type="pres">
      <dgm:prSet presAssocID="{942C50E1-9305-4A60-B854-77887D6E242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DC8EA5-1D67-430E-9D99-CBC7B960A00E}" type="pres">
      <dgm:prSet presAssocID="{C023BB34-B44F-480F-9F14-8DE843D41427}" presName="spacer" presStyleCnt="0"/>
      <dgm:spPr/>
    </dgm:pt>
    <dgm:pt modelId="{5CF21C7E-FC87-4A90-A392-D851A1E39E4F}" type="pres">
      <dgm:prSet presAssocID="{E1114B42-6746-4A8F-A4C2-7CD0D01CD73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9ABCF7-97BB-4808-955D-35DD1FD18ADC}" type="pres">
      <dgm:prSet presAssocID="{FABA54FB-44A6-445F-8E68-BF009C73E09C}" presName="spacer" presStyleCnt="0"/>
      <dgm:spPr/>
    </dgm:pt>
    <dgm:pt modelId="{531860C4-FAEF-4F21-B5E1-DBBF922E6BF2}" type="pres">
      <dgm:prSet presAssocID="{48C32C61-6E08-414E-A7C4-0B7869B201B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F371B9-79F0-4795-8931-D83728CE83B4}" type="pres">
      <dgm:prSet presAssocID="{F2B94EF2-51D4-4554-B0F0-ECC9759CCDFE}" presName="spacer" presStyleCnt="0"/>
      <dgm:spPr/>
    </dgm:pt>
    <dgm:pt modelId="{4A2463E0-9CC9-43FF-8B8A-EBDC6079FF1C}" type="pres">
      <dgm:prSet presAssocID="{4BF4725F-9F82-43E0-BD31-796D99ABF83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5E2D00-180D-47D4-B654-DBBBE4B167D3}" type="pres">
      <dgm:prSet presAssocID="{FF553070-0FC5-49F1-977E-3E5BD2BAD96D}" presName="spacer" presStyleCnt="0"/>
      <dgm:spPr/>
    </dgm:pt>
    <dgm:pt modelId="{C1688471-7534-499A-AE97-3A011227796A}" type="pres">
      <dgm:prSet presAssocID="{DD25F14C-8136-4C3D-9091-1EAFEED71F2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D3ED3F-E2C7-4C84-B149-41180BE6212A}" type="presOf" srcId="{6262EB7C-052A-406F-8796-E78D202BA906}" destId="{7EAED8C1-0EEA-4165-8884-12EC011875C8}" srcOrd="0" destOrd="0" presId="urn:microsoft.com/office/officeart/2005/8/layout/vList2"/>
    <dgm:cxn modelId="{64F9AC41-2F2C-4A78-8F53-78886D118853}" type="presOf" srcId="{48C32C61-6E08-414E-A7C4-0B7869B201BA}" destId="{531860C4-FAEF-4F21-B5E1-DBBF922E6BF2}" srcOrd="0" destOrd="0" presId="urn:microsoft.com/office/officeart/2005/8/layout/vList2"/>
    <dgm:cxn modelId="{18B75B19-B801-4B59-8A4F-AB9BCEF701EF}" srcId="{6262EB7C-052A-406F-8796-E78D202BA906}" destId="{DD25F14C-8136-4C3D-9091-1EAFEED71F21}" srcOrd="4" destOrd="0" parTransId="{A4D6ABB1-A2D9-47B6-A147-D8DAA2786E34}" sibTransId="{073982DD-3E0B-41BB-97AB-FEBFB77350B9}"/>
    <dgm:cxn modelId="{A3B6DB38-C3B0-468A-A7E0-2C915CD41C6C}" type="presOf" srcId="{4BF4725F-9F82-43E0-BD31-796D99ABF832}" destId="{4A2463E0-9CC9-43FF-8B8A-EBDC6079FF1C}" srcOrd="0" destOrd="0" presId="urn:microsoft.com/office/officeart/2005/8/layout/vList2"/>
    <dgm:cxn modelId="{A8CFFCA5-66DA-4CFE-B8BA-638BADC5C47A}" type="presOf" srcId="{E1114B42-6746-4A8F-A4C2-7CD0D01CD739}" destId="{5CF21C7E-FC87-4A90-A392-D851A1E39E4F}" srcOrd="0" destOrd="0" presId="urn:microsoft.com/office/officeart/2005/8/layout/vList2"/>
    <dgm:cxn modelId="{032A75DF-AD86-4685-A3EA-3BFCD169B494}" srcId="{6262EB7C-052A-406F-8796-E78D202BA906}" destId="{4BF4725F-9F82-43E0-BD31-796D99ABF832}" srcOrd="3" destOrd="0" parTransId="{746F1513-9117-47BE-A147-38E975B092BC}" sibTransId="{FF553070-0FC5-49F1-977E-3E5BD2BAD96D}"/>
    <dgm:cxn modelId="{1AA2EC1B-426B-4976-8C9E-9802B9E18EE6}" srcId="{6262EB7C-052A-406F-8796-E78D202BA906}" destId="{48C32C61-6E08-414E-A7C4-0B7869B201BA}" srcOrd="2" destOrd="0" parTransId="{5E798E30-E5B6-4983-AE5A-E7A055E4C03A}" sibTransId="{F2B94EF2-51D4-4554-B0F0-ECC9759CCDFE}"/>
    <dgm:cxn modelId="{15DF5705-C06C-496A-AE71-FEC3B20FEFA2}" type="presOf" srcId="{DD25F14C-8136-4C3D-9091-1EAFEED71F21}" destId="{C1688471-7534-499A-AE97-3A011227796A}" srcOrd="0" destOrd="0" presId="urn:microsoft.com/office/officeart/2005/8/layout/vList2"/>
    <dgm:cxn modelId="{D11E0703-D54D-48AD-AC96-7FADA2B11D18}" srcId="{6262EB7C-052A-406F-8796-E78D202BA906}" destId="{942C50E1-9305-4A60-B854-77887D6E242C}" srcOrd="0" destOrd="0" parTransId="{EDADC8CC-CAA4-4F85-A1D9-9CF4EB08A5AF}" sibTransId="{C023BB34-B44F-480F-9F14-8DE843D41427}"/>
    <dgm:cxn modelId="{E7150B7F-29D9-4011-927A-EB9A6A572D41}" type="presOf" srcId="{942C50E1-9305-4A60-B854-77887D6E242C}" destId="{8AC70F90-713F-40CC-9BCA-2921C081BE4D}" srcOrd="0" destOrd="0" presId="urn:microsoft.com/office/officeart/2005/8/layout/vList2"/>
    <dgm:cxn modelId="{F9DAACAD-92C5-4AFC-9F1B-7973EB3E46F8}" srcId="{6262EB7C-052A-406F-8796-E78D202BA906}" destId="{E1114B42-6746-4A8F-A4C2-7CD0D01CD739}" srcOrd="1" destOrd="0" parTransId="{ABA50BC8-591F-42F0-949E-C4FE1B5C37F7}" sibTransId="{FABA54FB-44A6-445F-8E68-BF009C73E09C}"/>
    <dgm:cxn modelId="{A77ED285-9DFC-4B61-A80F-3D17686A8A98}" type="presParOf" srcId="{7EAED8C1-0EEA-4165-8884-12EC011875C8}" destId="{8AC70F90-713F-40CC-9BCA-2921C081BE4D}" srcOrd="0" destOrd="0" presId="urn:microsoft.com/office/officeart/2005/8/layout/vList2"/>
    <dgm:cxn modelId="{327D3352-0738-41D6-B191-0EBFE1ED6958}" type="presParOf" srcId="{7EAED8C1-0EEA-4165-8884-12EC011875C8}" destId="{42DC8EA5-1D67-430E-9D99-CBC7B960A00E}" srcOrd="1" destOrd="0" presId="urn:microsoft.com/office/officeart/2005/8/layout/vList2"/>
    <dgm:cxn modelId="{0255719F-C463-4260-B5B7-AD63335C980E}" type="presParOf" srcId="{7EAED8C1-0EEA-4165-8884-12EC011875C8}" destId="{5CF21C7E-FC87-4A90-A392-D851A1E39E4F}" srcOrd="2" destOrd="0" presId="urn:microsoft.com/office/officeart/2005/8/layout/vList2"/>
    <dgm:cxn modelId="{09989A0C-DDA2-4AA2-8431-F1BD693E9855}" type="presParOf" srcId="{7EAED8C1-0EEA-4165-8884-12EC011875C8}" destId="{959ABCF7-97BB-4808-955D-35DD1FD18ADC}" srcOrd="3" destOrd="0" presId="urn:microsoft.com/office/officeart/2005/8/layout/vList2"/>
    <dgm:cxn modelId="{364F1C24-805F-4428-9E77-E43EB23286E4}" type="presParOf" srcId="{7EAED8C1-0EEA-4165-8884-12EC011875C8}" destId="{531860C4-FAEF-4F21-B5E1-DBBF922E6BF2}" srcOrd="4" destOrd="0" presId="urn:microsoft.com/office/officeart/2005/8/layout/vList2"/>
    <dgm:cxn modelId="{DF8DB14C-DEA0-4290-B2DC-42E5F7893B0B}" type="presParOf" srcId="{7EAED8C1-0EEA-4165-8884-12EC011875C8}" destId="{3DF371B9-79F0-4795-8931-D83728CE83B4}" srcOrd="5" destOrd="0" presId="urn:microsoft.com/office/officeart/2005/8/layout/vList2"/>
    <dgm:cxn modelId="{D36E1265-BA7F-463C-B237-9440374C6EDF}" type="presParOf" srcId="{7EAED8C1-0EEA-4165-8884-12EC011875C8}" destId="{4A2463E0-9CC9-43FF-8B8A-EBDC6079FF1C}" srcOrd="6" destOrd="0" presId="urn:microsoft.com/office/officeart/2005/8/layout/vList2"/>
    <dgm:cxn modelId="{128A042E-9B51-41CA-8383-17F3BAE68620}" type="presParOf" srcId="{7EAED8C1-0EEA-4165-8884-12EC011875C8}" destId="{745E2D00-180D-47D4-B654-DBBBE4B167D3}" srcOrd="7" destOrd="0" presId="urn:microsoft.com/office/officeart/2005/8/layout/vList2"/>
    <dgm:cxn modelId="{CBB0C1AE-1AD6-4853-A875-2C0E0295E2D4}" type="presParOf" srcId="{7EAED8C1-0EEA-4165-8884-12EC011875C8}" destId="{C1688471-7534-499A-AE97-3A011227796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62EB7C-052A-406F-8796-E78D202BA906}" type="doc">
      <dgm:prSet loTypeId="urn:microsoft.com/office/officeart/2016/7/layout/LinearBlockProcessNumbered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BF4725F-9F82-43E0-BD31-796D99ABF832}">
      <dgm:prSet phldr="0"/>
      <dgm:spPr/>
      <dgm:t>
        <a:bodyPr/>
        <a:lstStyle/>
        <a:p>
          <a:r>
            <a:rPr lang="sr-Latn-RS" dirty="0">
              <a:latin typeface="Century Gothic" panose="020B0502020202020204"/>
            </a:rPr>
            <a:t>(Prvi) obuhvatan model kortikalne organizacije viših mentalnih funkcija (oko 1950tih)</a:t>
          </a:r>
          <a:endParaRPr lang="en-US" dirty="0" err="1">
            <a:latin typeface="Century Gothic" panose="020B0502020202020204"/>
          </a:endParaRPr>
        </a:p>
      </dgm:t>
    </dgm:pt>
    <dgm:pt modelId="{746F1513-9117-47BE-A147-38E975B092BC}" type="parTrans" cxnId="{032A75DF-AD86-4685-A3EA-3BFCD169B494}">
      <dgm:prSet/>
      <dgm:spPr/>
      <dgm:t>
        <a:bodyPr/>
        <a:lstStyle/>
        <a:p>
          <a:endParaRPr lang="en-US"/>
        </a:p>
      </dgm:t>
    </dgm:pt>
    <dgm:pt modelId="{FF553070-0FC5-49F1-977E-3E5BD2BAD96D}" type="sibTrans" cxnId="{032A75DF-AD86-4685-A3EA-3BFCD169B494}">
      <dgm:prSet phldrT="01"/>
      <dgm:spPr/>
      <dgm:t>
        <a:bodyPr/>
        <a:lstStyle/>
        <a:p>
          <a:r>
            <a:rPr lang="en-US" dirty="0"/>
            <a:t>01</a:t>
          </a:r>
        </a:p>
        <a:p>
          <a:endParaRPr lang="en-US" dirty="0"/>
        </a:p>
      </dgm:t>
    </dgm:pt>
    <dgm:pt modelId="{4E994B25-CC4F-4883-8ACD-B912A71CC290}">
      <dgm:prSet phldr="0"/>
      <dgm:spPr/>
      <dgm:t>
        <a:bodyPr/>
        <a:lstStyle/>
        <a:p>
          <a:r>
            <a:rPr lang="sr-Latn-RS" dirty="0">
              <a:latin typeface="Century Gothic" panose="020B0502020202020204"/>
            </a:rPr>
            <a:t>Model baziran na kvalitativnoj analizi strukture poremećaja kod žarišnih ozleda (preteča kognitivne nepsi)</a:t>
          </a:r>
          <a:endParaRPr lang="en-US" dirty="0">
            <a:latin typeface="Century Gothic" panose="020B0502020202020204"/>
          </a:endParaRPr>
        </a:p>
      </dgm:t>
    </dgm:pt>
    <dgm:pt modelId="{F90AB45E-5767-4D4E-867F-28E87C4F1411}" type="parTrans" cxnId="{E75EE0C9-B635-4B70-940F-196E937D63BC}">
      <dgm:prSet/>
      <dgm:spPr/>
      <dgm:t>
        <a:bodyPr/>
        <a:lstStyle/>
        <a:p>
          <a:endParaRPr lang="en-US"/>
        </a:p>
      </dgm:t>
    </dgm:pt>
    <dgm:pt modelId="{64E71BEA-3242-4368-9BF8-26E073E05FC2}" type="sibTrans" cxnId="{E75EE0C9-B635-4B70-940F-196E937D63BC}">
      <dgm:prSet phldrT="02"/>
      <dgm:spPr/>
      <dgm:t>
        <a:bodyPr/>
        <a:lstStyle/>
        <a:p>
          <a:r>
            <a:rPr lang="en-US" dirty="0"/>
            <a:t>02</a:t>
          </a:r>
        </a:p>
        <a:p>
          <a:endParaRPr lang="en-US" dirty="0"/>
        </a:p>
      </dgm:t>
    </dgm:pt>
    <dgm:pt modelId="{40191DF4-8050-4630-91D9-5E8603A36A59}">
      <dgm:prSet/>
      <dgm:spPr/>
      <dgm:t>
        <a:bodyPr/>
        <a:lstStyle/>
        <a:p>
          <a:endParaRPr lang="en-US"/>
        </a:p>
      </dgm:t>
    </dgm:pt>
    <dgm:pt modelId="{C379CB96-5354-4BBA-9D27-4C473E6A7DF2}" type="parTrans" cxnId="{5279ABC7-2E8D-4D81-B0A1-2FE78ED34473}">
      <dgm:prSet/>
      <dgm:spPr/>
      <dgm:t>
        <a:bodyPr/>
        <a:lstStyle/>
        <a:p>
          <a:endParaRPr lang="en-US"/>
        </a:p>
      </dgm:t>
    </dgm:pt>
    <dgm:pt modelId="{0FD6459B-9789-47E3-AD64-E418D639416A}" type="sibTrans" cxnId="{5279ABC7-2E8D-4D81-B0A1-2FE78ED34473}">
      <dgm:prSet/>
      <dgm:spPr/>
      <dgm:t>
        <a:bodyPr/>
        <a:lstStyle/>
        <a:p>
          <a:endParaRPr lang="en-US"/>
        </a:p>
      </dgm:t>
    </dgm:pt>
    <dgm:pt modelId="{4B11E422-A657-4CB9-9573-88C30CA07910}" type="pres">
      <dgm:prSet presAssocID="{6262EB7C-052A-406F-8796-E78D202BA906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1F769E-F480-49F0-83E6-FFB4E72309F8}" type="pres">
      <dgm:prSet presAssocID="{4BF4725F-9F82-43E0-BD31-796D99ABF832}" presName="compositeNode" presStyleCnt="0">
        <dgm:presLayoutVars>
          <dgm:bulletEnabled val="1"/>
        </dgm:presLayoutVars>
      </dgm:prSet>
      <dgm:spPr/>
    </dgm:pt>
    <dgm:pt modelId="{8893A0FF-4A61-4CA0-B38B-EF30BBF269C3}" type="pres">
      <dgm:prSet presAssocID="{4BF4725F-9F82-43E0-BD31-796D99ABF832}" presName="bgRect" presStyleLbl="alignNode1" presStyleIdx="0" presStyleCnt="3"/>
      <dgm:spPr/>
      <dgm:t>
        <a:bodyPr/>
        <a:lstStyle/>
        <a:p>
          <a:endParaRPr lang="en-US"/>
        </a:p>
      </dgm:t>
    </dgm:pt>
    <dgm:pt modelId="{115DE838-B862-486F-B673-96E9B703F2E9}" type="pres">
      <dgm:prSet presAssocID="{FF553070-0FC5-49F1-977E-3E5BD2BAD96D}" presName="sibTransNodeRect" presStyleLbl="align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AD4C07-65BC-4E2C-B023-967326D075B2}" type="pres">
      <dgm:prSet presAssocID="{4BF4725F-9F82-43E0-BD31-796D99ABF832}" presName="nodeRect" presStyleLbl="alig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69BFF2-BE81-43B6-8372-C3E346D69300}" type="pres">
      <dgm:prSet presAssocID="{FF553070-0FC5-49F1-977E-3E5BD2BAD96D}" presName="sibTrans" presStyleCnt="0"/>
      <dgm:spPr/>
    </dgm:pt>
    <dgm:pt modelId="{0ACA3573-2DA8-41D0-BA56-BED57C1CC4E9}" type="pres">
      <dgm:prSet presAssocID="{4E994B25-CC4F-4883-8ACD-B912A71CC290}" presName="compositeNode" presStyleCnt="0">
        <dgm:presLayoutVars>
          <dgm:bulletEnabled val="1"/>
        </dgm:presLayoutVars>
      </dgm:prSet>
      <dgm:spPr/>
    </dgm:pt>
    <dgm:pt modelId="{283AB727-0D9D-4A19-8488-C68ECA311062}" type="pres">
      <dgm:prSet presAssocID="{4E994B25-CC4F-4883-8ACD-B912A71CC290}" presName="bgRect" presStyleLbl="alignNode1" presStyleIdx="1" presStyleCnt="3"/>
      <dgm:spPr/>
      <dgm:t>
        <a:bodyPr/>
        <a:lstStyle/>
        <a:p>
          <a:endParaRPr lang="en-US"/>
        </a:p>
      </dgm:t>
    </dgm:pt>
    <dgm:pt modelId="{222B006D-FC2B-4B5D-A604-38A95964AE7B}" type="pres">
      <dgm:prSet presAssocID="{64E71BEA-3242-4368-9BF8-26E073E05FC2}" presName="sibTransNodeRect" presStyleLbl="align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BDF330-6581-4CE6-A145-76ED91321A5A}" type="pres">
      <dgm:prSet presAssocID="{4E994B25-CC4F-4883-8ACD-B912A71CC290}" presName="nodeRect" presStyleLbl="alig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061910-6195-438B-AC5F-5A0FA55C0528}" type="pres">
      <dgm:prSet presAssocID="{64E71BEA-3242-4368-9BF8-26E073E05FC2}" presName="sibTrans" presStyleCnt="0"/>
      <dgm:spPr/>
    </dgm:pt>
    <dgm:pt modelId="{7F589073-8471-4C1E-8276-D0FCEE4B27F2}" type="pres">
      <dgm:prSet presAssocID="{40191DF4-8050-4630-91D9-5E8603A36A59}" presName="compositeNode" presStyleCnt="0">
        <dgm:presLayoutVars>
          <dgm:bulletEnabled val="1"/>
        </dgm:presLayoutVars>
      </dgm:prSet>
      <dgm:spPr/>
    </dgm:pt>
    <dgm:pt modelId="{D7E4A684-95B6-4C48-9E40-FC99EB15AB37}" type="pres">
      <dgm:prSet presAssocID="{40191DF4-8050-4630-91D9-5E8603A36A59}" presName="bgRect" presStyleLbl="alignNode1" presStyleIdx="2" presStyleCnt="3"/>
      <dgm:spPr/>
      <dgm:t>
        <a:bodyPr/>
        <a:lstStyle/>
        <a:p>
          <a:endParaRPr lang="en-US"/>
        </a:p>
      </dgm:t>
    </dgm:pt>
    <dgm:pt modelId="{F6B7AAC7-BA39-4043-9658-A8A9E25702EA}" type="pres">
      <dgm:prSet presAssocID="{0FD6459B-9789-47E3-AD64-E418D639416A}" presName="sibTransNodeRect" presStyleLbl="align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565BA7-651E-4EB6-B853-34423C073430}" type="pres">
      <dgm:prSet presAssocID="{40191DF4-8050-4630-91D9-5E8603A36A59}" presName="nodeRect" presStyleLbl="alig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EC42A4-9ADF-4DEB-A8F8-A084031F2017}" type="presOf" srcId="{40191DF4-8050-4630-91D9-5E8603A36A59}" destId="{C6565BA7-651E-4EB6-B853-34423C073430}" srcOrd="1" destOrd="0" presId="urn:microsoft.com/office/officeart/2016/7/layout/LinearBlockProcessNumbered"/>
    <dgm:cxn modelId="{E75EE0C9-B635-4B70-940F-196E937D63BC}" srcId="{6262EB7C-052A-406F-8796-E78D202BA906}" destId="{4E994B25-CC4F-4883-8ACD-B912A71CC290}" srcOrd="1" destOrd="0" parTransId="{F90AB45E-5767-4D4E-867F-28E87C4F1411}" sibTransId="{64E71BEA-3242-4368-9BF8-26E073E05FC2}"/>
    <dgm:cxn modelId="{544D3036-CAF4-42F6-9E31-0716664A2907}" type="presOf" srcId="{40191DF4-8050-4630-91D9-5E8603A36A59}" destId="{D7E4A684-95B6-4C48-9E40-FC99EB15AB37}" srcOrd="0" destOrd="0" presId="urn:microsoft.com/office/officeart/2016/7/layout/LinearBlockProcessNumbered"/>
    <dgm:cxn modelId="{574D9448-0246-43E0-9065-3E56540219A5}" type="presOf" srcId="{4E994B25-CC4F-4883-8ACD-B912A71CC290}" destId="{283AB727-0D9D-4A19-8488-C68ECA311062}" srcOrd="0" destOrd="0" presId="urn:microsoft.com/office/officeart/2016/7/layout/LinearBlockProcessNumbered"/>
    <dgm:cxn modelId="{032A75DF-AD86-4685-A3EA-3BFCD169B494}" srcId="{6262EB7C-052A-406F-8796-E78D202BA906}" destId="{4BF4725F-9F82-43E0-BD31-796D99ABF832}" srcOrd="0" destOrd="0" parTransId="{746F1513-9117-47BE-A147-38E975B092BC}" sibTransId="{FF553070-0FC5-49F1-977E-3E5BD2BAD96D}"/>
    <dgm:cxn modelId="{38722451-F3A2-44F2-A97F-0BA353F8B011}" type="presOf" srcId="{4E994B25-CC4F-4883-8ACD-B912A71CC290}" destId="{08BDF330-6581-4CE6-A145-76ED91321A5A}" srcOrd="1" destOrd="0" presId="urn:microsoft.com/office/officeart/2016/7/layout/LinearBlockProcessNumbered"/>
    <dgm:cxn modelId="{2E6998B7-1263-4AF6-BF88-7E2DE79BE67D}" type="presOf" srcId="{64E71BEA-3242-4368-9BF8-26E073E05FC2}" destId="{222B006D-FC2B-4B5D-A604-38A95964AE7B}" srcOrd="0" destOrd="0" presId="urn:microsoft.com/office/officeart/2016/7/layout/LinearBlockProcessNumbered"/>
    <dgm:cxn modelId="{F234A02C-8E33-416F-8CBE-5EF5D0DE4E79}" type="presOf" srcId="{0FD6459B-9789-47E3-AD64-E418D639416A}" destId="{F6B7AAC7-BA39-4043-9658-A8A9E25702EA}" srcOrd="0" destOrd="0" presId="urn:microsoft.com/office/officeart/2016/7/layout/LinearBlockProcessNumbered"/>
    <dgm:cxn modelId="{AB9324A1-47C8-41FD-8366-AF5DF1F24094}" type="presOf" srcId="{FF553070-0FC5-49F1-977E-3E5BD2BAD96D}" destId="{115DE838-B862-486F-B673-96E9B703F2E9}" srcOrd="0" destOrd="0" presId="urn:microsoft.com/office/officeart/2016/7/layout/LinearBlockProcessNumbered"/>
    <dgm:cxn modelId="{83319D0B-07B8-4CF8-804F-6D809D1375E6}" type="presOf" srcId="{6262EB7C-052A-406F-8796-E78D202BA906}" destId="{4B11E422-A657-4CB9-9573-88C30CA07910}" srcOrd="0" destOrd="0" presId="urn:microsoft.com/office/officeart/2016/7/layout/LinearBlockProcessNumbered"/>
    <dgm:cxn modelId="{0BF740AE-D6A0-474B-A80B-A6B18C28774A}" type="presOf" srcId="{4BF4725F-9F82-43E0-BD31-796D99ABF832}" destId="{8893A0FF-4A61-4CA0-B38B-EF30BBF269C3}" srcOrd="0" destOrd="0" presId="urn:microsoft.com/office/officeart/2016/7/layout/LinearBlockProcessNumbered"/>
    <dgm:cxn modelId="{5279ABC7-2E8D-4D81-B0A1-2FE78ED34473}" srcId="{6262EB7C-052A-406F-8796-E78D202BA906}" destId="{40191DF4-8050-4630-91D9-5E8603A36A59}" srcOrd="2" destOrd="0" parTransId="{C379CB96-5354-4BBA-9D27-4C473E6A7DF2}" sibTransId="{0FD6459B-9789-47E3-AD64-E418D639416A}"/>
    <dgm:cxn modelId="{C7FFC9F3-A58F-4DD5-8A54-E26E6861C9FF}" type="presOf" srcId="{4BF4725F-9F82-43E0-BD31-796D99ABF832}" destId="{75AD4C07-65BC-4E2C-B023-967326D075B2}" srcOrd="1" destOrd="0" presId="urn:microsoft.com/office/officeart/2016/7/layout/LinearBlockProcessNumbered"/>
    <dgm:cxn modelId="{FAB4300E-825D-41C6-9DFF-DFB67D034260}" type="presParOf" srcId="{4B11E422-A657-4CB9-9573-88C30CA07910}" destId="{551F769E-F480-49F0-83E6-FFB4E72309F8}" srcOrd="0" destOrd="0" presId="urn:microsoft.com/office/officeart/2016/7/layout/LinearBlockProcessNumbered"/>
    <dgm:cxn modelId="{CCC54F77-9A1D-40BD-9866-DC4622D9F093}" type="presParOf" srcId="{551F769E-F480-49F0-83E6-FFB4E72309F8}" destId="{8893A0FF-4A61-4CA0-B38B-EF30BBF269C3}" srcOrd="0" destOrd="0" presId="urn:microsoft.com/office/officeart/2016/7/layout/LinearBlockProcessNumbered"/>
    <dgm:cxn modelId="{6D067CBC-4744-4781-B9B6-194B0C64CD84}" type="presParOf" srcId="{551F769E-F480-49F0-83E6-FFB4E72309F8}" destId="{115DE838-B862-486F-B673-96E9B703F2E9}" srcOrd="1" destOrd="0" presId="urn:microsoft.com/office/officeart/2016/7/layout/LinearBlockProcessNumbered"/>
    <dgm:cxn modelId="{B1F39F4D-3319-4323-87F0-FCD1EE1AAD55}" type="presParOf" srcId="{551F769E-F480-49F0-83E6-FFB4E72309F8}" destId="{75AD4C07-65BC-4E2C-B023-967326D075B2}" srcOrd="2" destOrd="0" presId="urn:microsoft.com/office/officeart/2016/7/layout/LinearBlockProcessNumbered"/>
    <dgm:cxn modelId="{51DD2AB9-06B1-4CAB-8EB0-6E13C591F28D}" type="presParOf" srcId="{4B11E422-A657-4CB9-9573-88C30CA07910}" destId="{0069BFF2-BE81-43B6-8372-C3E346D69300}" srcOrd="1" destOrd="0" presId="urn:microsoft.com/office/officeart/2016/7/layout/LinearBlockProcessNumbered"/>
    <dgm:cxn modelId="{5E25C046-E7C3-460E-AD1D-AF7A89DF0AEA}" type="presParOf" srcId="{4B11E422-A657-4CB9-9573-88C30CA07910}" destId="{0ACA3573-2DA8-41D0-BA56-BED57C1CC4E9}" srcOrd="2" destOrd="0" presId="urn:microsoft.com/office/officeart/2016/7/layout/LinearBlockProcessNumbered"/>
    <dgm:cxn modelId="{6A5AE582-269B-4940-BA85-CDE813E62E8C}" type="presParOf" srcId="{0ACA3573-2DA8-41D0-BA56-BED57C1CC4E9}" destId="{283AB727-0D9D-4A19-8488-C68ECA311062}" srcOrd="0" destOrd="0" presId="urn:microsoft.com/office/officeart/2016/7/layout/LinearBlockProcessNumbered"/>
    <dgm:cxn modelId="{8855B3FF-FE28-4091-960A-0D23C964B253}" type="presParOf" srcId="{0ACA3573-2DA8-41D0-BA56-BED57C1CC4E9}" destId="{222B006D-FC2B-4B5D-A604-38A95964AE7B}" srcOrd="1" destOrd="0" presId="urn:microsoft.com/office/officeart/2016/7/layout/LinearBlockProcessNumbered"/>
    <dgm:cxn modelId="{DF8280DF-2DE2-46A1-A62B-F88C2A9720D1}" type="presParOf" srcId="{0ACA3573-2DA8-41D0-BA56-BED57C1CC4E9}" destId="{08BDF330-6581-4CE6-A145-76ED91321A5A}" srcOrd="2" destOrd="0" presId="urn:microsoft.com/office/officeart/2016/7/layout/LinearBlockProcessNumbered"/>
    <dgm:cxn modelId="{93F9CD92-CC30-44FA-B6AD-3DFCA9929969}" type="presParOf" srcId="{4B11E422-A657-4CB9-9573-88C30CA07910}" destId="{62061910-6195-438B-AC5F-5A0FA55C0528}" srcOrd="3" destOrd="0" presId="urn:microsoft.com/office/officeart/2016/7/layout/LinearBlockProcessNumbered"/>
    <dgm:cxn modelId="{D30CAF6B-A86B-4A0D-979F-4F05722C0933}" type="presParOf" srcId="{4B11E422-A657-4CB9-9573-88C30CA07910}" destId="{7F589073-8471-4C1E-8276-D0FCEE4B27F2}" srcOrd="4" destOrd="0" presId="urn:microsoft.com/office/officeart/2016/7/layout/LinearBlockProcessNumbered"/>
    <dgm:cxn modelId="{66269347-2A1B-4DDD-9E8F-CD8053264C34}" type="presParOf" srcId="{7F589073-8471-4C1E-8276-D0FCEE4B27F2}" destId="{D7E4A684-95B6-4C48-9E40-FC99EB15AB37}" srcOrd="0" destOrd="0" presId="urn:microsoft.com/office/officeart/2016/7/layout/LinearBlockProcessNumbered"/>
    <dgm:cxn modelId="{139F811B-C45E-4380-ADC3-DFFCE063CBCE}" type="presParOf" srcId="{7F589073-8471-4C1E-8276-D0FCEE4B27F2}" destId="{F6B7AAC7-BA39-4043-9658-A8A9E25702EA}" srcOrd="1" destOrd="0" presId="urn:microsoft.com/office/officeart/2016/7/layout/LinearBlockProcessNumbered"/>
    <dgm:cxn modelId="{60D8F185-5F48-43C9-91FA-AE9D987799C4}" type="presParOf" srcId="{7F589073-8471-4C1E-8276-D0FCEE4B27F2}" destId="{C6565BA7-651E-4EB6-B853-34423C073430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62EB7C-052A-406F-8796-E78D202BA906}" type="doc">
      <dgm:prSet loTypeId="urn:microsoft.com/office/officeart/2016/7/layout/LinearBlockProcessNumbered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BF4725F-9F82-43E0-BD31-796D99ABF832}">
      <dgm:prSet phldr="0"/>
      <dgm:spPr>
        <a:solidFill>
          <a:srgbClr val="92D050"/>
        </a:solidFill>
      </dgm:spPr>
      <dgm:t>
        <a:bodyPr/>
        <a:lstStyle/>
        <a:p>
          <a:r>
            <a:rPr lang="sr-Latn-RS" dirty="0">
              <a:latin typeface="Century Gothic" panose="020B0502020202020204"/>
            </a:rPr>
            <a:t>Funkcija prvog bloka je održavanje adekvatnog tonusa kore (</a:t>
          </a:r>
          <a:r>
            <a:rPr lang="sr-Latn-RS" i="1" dirty="0">
              <a:latin typeface="Century Gothic" panose="020B0502020202020204"/>
            </a:rPr>
            <a:t>arousal</a:t>
          </a:r>
          <a:r>
            <a:rPr lang="sr-Latn-RS" i="0" dirty="0">
              <a:latin typeface="Century Gothic" panose="020B0502020202020204"/>
            </a:rPr>
            <a:t>).  ’Retikularna formacija’ moždanog stabla</a:t>
          </a:r>
          <a:endParaRPr lang="en-US" i="1" dirty="0" err="1">
            <a:latin typeface="Century Gothic" panose="020B0502020202020204"/>
          </a:endParaRPr>
        </a:p>
      </dgm:t>
    </dgm:pt>
    <dgm:pt modelId="{746F1513-9117-47BE-A147-38E975B092BC}" type="parTrans" cxnId="{032A75DF-AD86-4685-A3EA-3BFCD169B494}">
      <dgm:prSet/>
      <dgm:spPr/>
      <dgm:t>
        <a:bodyPr/>
        <a:lstStyle/>
        <a:p>
          <a:endParaRPr lang="en-US"/>
        </a:p>
      </dgm:t>
    </dgm:pt>
    <dgm:pt modelId="{FF553070-0FC5-49F1-977E-3E5BD2BAD96D}" type="sibTrans" cxnId="{032A75DF-AD86-4685-A3EA-3BFCD169B494}">
      <dgm:prSet phldrT="01"/>
      <dgm:spPr/>
      <dgm:t>
        <a:bodyPr/>
        <a:lstStyle/>
        <a:p>
          <a:r>
            <a:rPr lang="en-US"/>
            <a:t>01</a:t>
          </a:r>
        </a:p>
        <a:p>
          <a:endParaRPr lang="en-US"/>
        </a:p>
      </dgm:t>
    </dgm:pt>
    <dgm:pt modelId="{4E994B25-CC4F-4883-8ACD-B912A71CC290}">
      <dgm:prSet phldr="0"/>
      <dgm:spPr>
        <a:solidFill>
          <a:srgbClr val="0070C0"/>
        </a:solidFill>
      </dgm:spPr>
      <dgm:t>
        <a:bodyPr/>
        <a:lstStyle/>
        <a:p>
          <a:r>
            <a:rPr lang="sr-Latn-RS" dirty="0">
              <a:latin typeface="Century Gothic" panose="020B0502020202020204"/>
            </a:rPr>
            <a:t>Blok zadužen za prijem, obradu i skladištenje informacija. Posteriorna kora</a:t>
          </a:r>
          <a:endParaRPr lang="en-US" dirty="0">
            <a:latin typeface="Century Gothic" panose="020B0502020202020204"/>
          </a:endParaRPr>
        </a:p>
      </dgm:t>
    </dgm:pt>
    <dgm:pt modelId="{F90AB45E-5767-4D4E-867F-28E87C4F1411}" type="parTrans" cxnId="{E75EE0C9-B635-4B70-940F-196E937D63BC}">
      <dgm:prSet/>
      <dgm:spPr/>
      <dgm:t>
        <a:bodyPr/>
        <a:lstStyle/>
        <a:p>
          <a:endParaRPr lang="en-US"/>
        </a:p>
      </dgm:t>
    </dgm:pt>
    <dgm:pt modelId="{64E71BEA-3242-4368-9BF8-26E073E05FC2}" type="sibTrans" cxnId="{E75EE0C9-B635-4B70-940F-196E937D63BC}">
      <dgm:prSet phldrT="02"/>
      <dgm:spPr/>
      <dgm:t>
        <a:bodyPr/>
        <a:lstStyle/>
        <a:p>
          <a:r>
            <a:rPr lang="en-US" dirty="0"/>
            <a:t>02</a:t>
          </a:r>
        </a:p>
        <a:p>
          <a:endParaRPr lang="en-US" dirty="0"/>
        </a:p>
      </dgm:t>
    </dgm:pt>
    <dgm:pt modelId="{40191DF4-8050-4630-91D9-5E8603A36A59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C379CB96-5354-4BBA-9D27-4C473E6A7DF2}" type="parTrans" cxnId="{5279ABC7-2E8D-4D81-B0A1-2FE78ED34473}">
      <dgm:prSet/>
      <dgm:spPr/>
      <dgm:t>
        <a:bodyPr/>
        <a:lstStyle/>
        <a:p>
          <a:endParaRPr lang="en-US"/>
        </a:p>
      </dgm:t>
    </dgm:pt>
    <dgm:pt modelId="{0FD6459B-9789-47E3-AD64-E418D639416A}" type="sibTrans" cxnId="{5279ABC7-2E8D-4D81-B0A1-2FE78ED34473}">
      <dgm:prSet/>
      <dgm:spPr/>
      <dgm:t>
        <a:bodyPr/>
        <a:lstStyle/>
        <a:p>
          <a:endParaRPr lang="en-US"/>
        </a:p>
      </dgm:t>
    </dgm:pt>
    <dgm:pt modelId="{4B11E422-A657-4CB9-9573-88C30CA07910}" type="pres">
      <dgm:prSet presAssocID="{6262EB7C-052A-406F-8796-E78D202BA906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1F769E-F480-49F0-83E6-FFB4E72309F8}" type="pres">
      <dgm:prSet presAssocID="{4BF4725F-9F82-43E0-BD31-796D99ABF832}" presName="compositeNode" presStyleCnt="0">
        <dgm:presLayoutVars>
          <dgm:bulletEnabled val="1"/>
        </dgm:presLayoutVars>
      </dgm:prSet>
      <dgm:spPr/>
    </dgm:pt>
    <dgm:pt modelId="{8893A0FF-4A61-4CA0-B38B-EF30BBF269C3}" type="pres">
      <dgm:prSet presAssocID="{4BF4725F-9F82-43E0-BD31-796D99ABF832}" presName="bgRect" presStyleLbl="alignNode1" presStyleIdx="0" presStyleCnt="3"/>
      <dgm:spPr/>
      <dgm:t>
        <a:bodyPr/>
        <a:lstStyle/>
        <a:p>
          <a:endParaRPr lang="en-US"/>
        </a:p>
      </dgm:t>
    </dgm:pt>
    <dgm:pt modelId="{115DE838-B862-486F-B673-96E9B703F2E9}" type="pres">
      <dgm:prSet presAssocID="{FF553070-0FC5-49F1-977E-3E5BD2BAD96D}" presName="sibTransNodeRect" presStyleLbl="align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AD4C07-65BC-4E2C-B023-967326D075B2}" type="pres">
      <dgm:prSet presAssocID="{4BF4725F-9F82-43E0-BD31-796D99ABF832}" presName="nodeRect" presStyleLbl="alig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69BFF2-BE81-43B6-8372-C3E346D69300}" type="pres">
      <dgm:prSet presAssocID="{FF553070-0FC5-49F1-977E-3E5BD2BAD96D}" presName="sibTrans" presStyleCnt="0"/>
      <dgm:spPr/>
    </dgm:pt>
    <dgm:pt modelId="{0ACA3573-2DA8-41D0-BA56-BED57C1CC4E9}" type="pres">
      <dgm:prSet presAssocID="{4E994B25-CC4F-4883-8ACD-B912A71CC290}" presName="compositeNode" presStyleCnt="0">
        <dgm:presLayoutVars>
          <dgm:bulletEnabled val="1"/>
        </dgm:presLayoutVars>
      </dgm:prSet>
      <dgm:spPr/>
    </dgm:pt>
    <dgm:pt modelId="{283AB727-0D9D-4A19-8488-C68ECA311062}" type="pres">
      <dgm:prSet presAssocID="{4E994B25-CC4F-4883-8ACD-B912A71CC290}" presName="bgRect" presStyleLbl="alignNode1" presStyleIdx="1" presStyleCnt="3"/>
      <dgm:spPr/>
      <dgm:t>
        <a:bodyPr/>
        <a:lstStyle/>
        <a:p>
          <a:endParaRPr lang="en-US"/>
        </a:p>
      </dgm:t>
    </dgm:pt>
    <dgm:pt modelId="{222B006D-FC2B-4B5D-A604-38A95964AE7B}" type="pres">
      <dgm:prSet presAssocID="{64E71BEA-3242-4368-9BF8-26E073E05FC2}" presName="sibTransNodeRect" presStyleLbl="align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BDF330-6581-4CE6-A145-76ED91321A5A}" type="pres">
      <dgm:prSet presAssocID="{4E994B25-CC4F-4883-8ACD-B912A71CC290}" presName="nodeRect" presStyleLbl="alig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061910-6195-438B-AC5F-5A0FA55C0528}" type="pres">
      <dgm:prSet presAssocID="{64E71BEA-3242-4368-9BF8-26E073E05FC2}" presName="sibTrans" presStyleCnt="0"/>
      <dgm:spPr/>
    </dgm:pt>
    <dgm:pt modelId="{7F589073-8471-4C1E-8276-D0FCEE4B27F2}" type="pres">
      <dgm:prSet presAssocID="{40191DF4-8050-4630-91D9-5E8603A36A59}" presName="compositeNode" presStyleCnt="0">
        <dgm:presLayoutVars>
          <dgm:bulletEnabled val="1"/>
        </dgm:presLayoutVars>
      </dgm:prSet>
      <dgm:spPr/>
    </dgm:pt>
    <dgm:pt modelId="{D7E4A684-95B6-4C48-9E40-FC99EB15AB37}" type="pres">
      <dgm:prSet presAssocID="{40191DF4-8050-4630-91D9-5E8603A36A59}" presName="bgRect" presStyleLbl="alignNode1" presStyleIdx="2" presStyleCnt="3"/>
      <dgm:spPr/>
      <dgm:t>
        <a:bodyPr/>
        <a:lstStyle/>
        <a:p>
          <a:endParaRPr lang="en-US"/>
        </a:p>
      </dgm:t>
    </dgm:pt>
    <dgm:pt modelId="{F6B7AAC7-BA39-4043-9658-A8A9E25702EA}" type="pres">
      <dgm:prSet presAssocID="{0FD6459B-9789-47E3-AD64-E418D639416A}" presName="sibTransNodeRect" presStyleLbl="align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565BA7-651E-4EB6-B853-34423C073430}" type="pres">
      <dgm:prSet presAssocID="{40191DF4-8050-4630-91D9-5E8603A36A59}" presName="nodeRect" presStyleLbl="alig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EC42A4-9ADF-4DEB-A8F8-A084031F2017}" type="presOf" srcId="{40191DF4-8050-4630-91D9-5E8603A36A59}" destId="{C6565BA7-651E-4EB6-B853-34423C073430}" srcOrd="1" destOrd="0" presId="urn:microsoft.com/office/officeart/2016/7/layout/LinearBlockProcessNumbered"/>
    <dgm:cxn modelId="{E75EE0C9-B635-4B70-940F-196E937D63BC}" srcId="{6262EB7C-052A-406F-8796-E78D202BA906}" destId="{4E994B25-CC4F-4883-8ACD-B912A71CC290}" srcOrd="1" destOrd="0" parTransId="{F90AB45E-5767-4D4E-867F-28E87C4F1411}" sibTransId="{64E71BEA-3242-4368-9BF8-26E073E05FC2}"/>
    <dgm:cxn modelId="{544D3036-CAF4-42F6-9E31-0716664A2907}" type="presOf" srcId="{40191DF4-8050-4630-91D9-5E8603A36A59}" destId="{D7E4A684-95B6-4C48-9E40-FC99EB15AB37}" srcOrd="0" destOrd="0" presId="urn:microsoft.com/office/officeart/2016/7/layout/LinearBlockProcessNumbered"/>
    <dgm:cxn modelId="{574D9448-0246-43E0-9065-3E56540219A5}" type="presOf" srcId="{4E994B25-CC4F-4883-8ACD-B912A71CC290}" destId="{283AB727-0D9D-4A19-8488-C68ECA311062}" srcOrd="0" destOrd="0" presId="urn:microsoft.com/office/officeart/2016/7/layout/LinearBlockProcessNumbered"/>
    <dgm:cxn modelId="{032A75DF-AD86-4685-A3EA-3BFCD169B494}" srcId="{6262EB7C-052A-406F-8796-E78D202BA906}" destId="{4BF4725F-9F82-43E0-BD31-796D99ABF832}" srcOrd="0" destOrd="0" parTransId="{746F1513-9117-47BE-A147-38E975B092BC}" sibTransId="{FF553070-0FC5-49F1-977E-3E5BD2BAD96D}"/>
    <dgm:cxn modelId="{38722451-F3A2-44F2-A97F-0BA353F8B011}" type="presOf" srcId="{4E994B25-CC4F-4883-8ACD-B912A71CC290}" destId="{08BDF330-6581-4CE6-A145-76ED91321A5A}" srcOrd="1" destOrd="0" presId="urn:microsoft.com/office/officeart/2016/7/layout/LinearBlockProcessNumbered"/>
    <dgm:cxn modelId="{2E6998B7-1263-4AF6-BF88-7E2DE79BE67D}" type="presOf" srcId="{64E71BEA-3242-4368-9BF8-26E073E05FC2}" destId="{222B006D-FC2B-4B5D-A604-38A95964AE7B}" srcOrd="0" destOrd="0" presId="urn:microsoft.com/office/officeart/2016/7/layout/LinearBlockProcessNumbered"/>
    <dgm:cxn modelId="{F234A02C-8E33-416F-8CBE-5EF5D0DE4E79}" type="presOf" srcId="{0FD6459B-9789-47E3-AD64-E418D639416A}" destId="{F6B7AAC7-BA39-4043-9658-A8A9E25702EA}" srcOrd="0" destOrd="0" presId="urn:microsoft.com/office/officeart/2016/7/layout/LinearBlockProcessNumbered"/>
    <dgm:cxn modelId="{AB9324A1-47C8-41FD-8366-AF5DF1F24094}" type="presOf" srcId="{FF553070-0FC5-49F1-977E-3E5BD2BAD96D}" destId="{115DE838-B862-486F-B673-96E9B703F2E9}" srcOrd="0" destOrd="0" presId="urn:microsoft.com/office/officeart/2016/7/layout/LinearBlockProcessNumbered"/>
    <dgm:cxn modelId="{83319D0B-07B8-4CF8-804F-6D809D1375E6}" type="presOf" srcId="{6262EB7C-052A-406F-8796-E78D202BA906}" destId="{4B11E422-A657-4CB9-9573-88C30CA07910}" srcOrd="0" destOrd="0" presId="urn:microsoft.com/office/officeart/2016/7/layout/LinearBlockProcessNumbered"/>
    <dgm:cxn modelId="{0BF740AE-D6A0-474B-A80B-A6B18C28774A}" type="presOf" srcId="{4BF4725F-9F82-43E0-BD31-796D99ABF832}" destId="{8893A0FF-4A61-4CA0-B38B-EF30BBF269C3}" srcOrd="0" destOrd="0" presId="urn:microsoft.com/office/officeart/2016/7/layout/LinearBlockProcessNumbered"/>
    <dgm:cxn modelId="{5279ABC7-2E8D-4D81-B0A1-2FE78ED34473}" srcId="{6262EB7C-052A-406F-8796-E78D202BA906}" destId="{40191DF4-8050-4630-91D9-5E8603A36A59}" srcOrd="2" destOrd="0" parTransId="{C379CB96-5354-4BBA-9D27-4C473E6A7DF2}" sibTransId="{0FD6459B-9789-47E3-AD64-E418D639416A}"/>
    <dgm:cxn modelId="{C7FFC9F3-A58F-4DD5-8A54-E26E6861C9FF}" type="presOf" srcId="{4BF4725F-9F82-43E0-BD31-796D99ABF832}" destId="{75AD4C07-65BC-4E2C-B023-967326D075B2}" srcOrd="1" destOrd="0" presId="urn:microsoft.com/office/officeart/2016/7/layout/LinearBlockProcessNumbered"/>
    <dgm:cxn modelId="{FAB4300E-825D-41C6-9DFF-DFB67D034260}" type="presParOf" srcId="{4B11E422-A657-4CB9-9573-88C30CA07910}" destId="{551F769E-F480-49F0-83E6-FFB4E72309F8}" srcOrd="0" destOrd="0" presId="urn:microsoft.com/office/officeart/2016/7/layout/LinearBlockProcessNumbered"/>
    <dgm:cxn modelId="{CCC54F77-9A1D-40BD-9866-DC4622D9F093}" type="presParOf" srcId="{551F769E-F480-49F0-83E6-FFB4E72309F8}" destId="{8893A0FF-4A61-4CA0-B38B-EF30BBF269C3}" srcOrd="0" destOrd="0" presId="urn:microsoft.com/office/officeart/2016/7/layout/LinearBlockProcessNumbered"/>
    <dgm:cxn modelId="{6D067CBC-4744-4781-B9B6-194B0C64CD84}" type="presParOf" srcId="{551F769E-F480-49F0-83E6-FFB4E72309F8}" destId="{115DE838-B862-486F-B673-96E9B703F2E9}" srcOrd="1" destOrd="0" presId="urn:microsoft.com/office/officeart/2016/7/layout/LinearBlockProcessNumbered"/>
    <dgm:cxn modelId="{B1F39F4D-3319-4323-87F0-FCD1EE1AAD55}" type="presParOf" srcId="{551F769E-F480-49F0-83E6-FFB4E72309F8}" destId="{75AD4C07-65BC-4E2C-B023-967326D075B2}" srcOrd="2" destOrd="0" presId="urn:microsoft.com/office/officeart/2016/7/layout/LinearBlockProcessNumbered"/>
    <dgm:cxn modelId="{51DD2AB9-06B1-4CAB-8EB0-6E13C591F28D}" type="presParOf" srcId="{4B11E422-A657-4CB9-9573-88C30CA07910}" destId="{0069BFF2-BE81-43B6-8372-C3E346D69300}" srcOrd="1" destOrd="0" presId="urn:microsoft.com/office/officeart/2016/7/layout/LinearBlockProcessNumbered"/>
    <dgm:cxn modelId="{5E25C046-E7C3-460E-AD1D-AF7A89DF0AEA}" type="presParOf" srcId="{4B11E422-A657-4CB9-9573-88C30CA07910}" destId="{0ACA3573-2DA8-41D0-BA56-BED57C1CC4E9}" srcOrd="2" destOrd="0" presId="urn:microsoft.com/office/officeart/2016/7/layout/LinearBlockProcessNumbered"/>
    <dgm:cxn modelId="{6A5AE582-269B-4940-BA85-CDE813E62E8C}" type="presParOf" srcId="{0ACA3573-2DA8-41D0-BA56-BED57C1CC4E9}" destId="{283AB727-0D9D-4A19-8488-C68ECA311062}" srcOrd="0" destOrd="0" presId="urn:microsoft.com/office/officeart/2016/7/layout/LinearBlockProcessNumbered"/>
    <dgm:cxn modelId="{8855B3FF-FE28-4091-960A-0D23C964B253}" type="presParOf" srcId="{0ACA3573-2DA8-41D0-BA56-BED57C1CC4E9}" destId="{222B006D-FC2B-4B5D-A604-38A95964AE7B}" srcOrd="1" destOrd="0" presId="urn:microsoft.com/office/officeart/2016/7/layout/LinearBlockProcessNumbered"/>
    <dgm:cxn modelId="{DF8280DF-2DE2-46A1-A62B-F88C2A9720D1}" type="presParOf" srcId="{0ACA3573-2DA8-41D0-BA56-BED57C1CC4E9}" destId="{08BDF330-6581-4CE6-A145-76ED91321A5A}" srcOrd="2" destOrd="0" presId="urn:microsoft.com/office/officeart/2016/7/layout/LinearBlockProcessNumbered"/>
    <dgm:cxn modelId="{93F9CD92-CC30-44FA-B6AD-3DFCA9929969}" type="presParOf" srcId="{4B11E422-A657-4CB9-9573-88C30CA07910}" destId="{62061910-6195-438B-AC5F-5A0FA55C0528}" srcOrd="3" destOrd="0" presId="urn:microsoft.com/office/officeart/2016/7/layout/LinearBlockProcessNumbered"/>
    <dgm:cxn modelId="{D30CAF6B-A86B-4A0D-979F-4F05722C0933}" type="presParOf" srcId="{4B11E422-A657-4CB9-9573-88C30CA07910}" destId="{7F589073-8471-4C1E-8276-D0FCEE4B27F2}" srcOrd="4" destOrd="0" presId="urn:microsoft.com/office/officeart/2016/7/layout/LinearBlockProcessNumbered"/>
    <dgm:cxn modelId="{66269347-2A1B-4DDD-9E8F-CD8053264C34}" type="presParOf" srcId="{7F589073-8471-4C1E-8276-D0FCEE4B27F2}" destId="{D7E4A684-95B6-4C48-9E40-FC99EB15AB37}" srcOrd="0" destOrd="0" presId="urn:microsoft.com/office/officeart/2016/7/layout/LinearBlockProcessNumbered"/>
    <dgm:cxn modelId="{139F811B-C45E-4380-ADC3-DFFCE063CBCE}" type="presParOf" srcId="{7F589073-8471-4C1E-8276-D0FCEE4B27F2}" destId="{F6B7AAC7-BA39-4043-9658-A8A9E25702EA}" srcOrd="1" destOrd="0" presId="urn:microsoft.com/office/officeart/2016/7/layout/LinearBlockProcessNumbered"/>
    <dgm:cxn modelId="{60D8F185-5F48-43C9-91FA-AE9D987799C4}" type="presParOf" srcId="{7F589073-8471-4C1E-8276-D0FCEE4B27F2}" destId="{C6565BA7-651E-4EB6-B853-34423C073430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262EB7C-052A-406F-8796-E78D202BA906}" type="doc">
      <dgm:prSet loTypeId="urn:microsoft.com/office/officeart/2016/7/layout/LinearBlockProcessNumbered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BF4725F-9F82-43E0-BD31-796D99ABF832}">
      <dgm:prSet phldr="0" custT="1"/>
      <dgm:spPr/>
      <dgm:t>
        <a:bodyPr/>
        <a:lstStyle/>
        <a:p>
          <a:r>
            <a:rPr lang="sr-Latn-RS" sz="2400" dirty="0">
              <a:latin typeface="Century Gothic" panose="020B0502020202020204"/>
            </a:rPr>
            <a:t>Znati pravilnosti prenosa od čula do kore (L-D).</a:t>
          </a:r>
        </a:p>
        <a:p>
          <a:r>
            <a:rPr lang="sr-Latn-RS" sz="2000" u="sng" dirty="0">
              <a:latin typeface="Century Gothic" panose="020B0502020202020204"/>
            </a:rPr>
            <a:t>Nema asimetrije </a:t>
          </a:r>
          <a:r>
            <a:rPr lang="sr-Latn-RS" sz="2000" dirty="0">
              <a:latin typeface="Century Gothic" panose="020B0502020202020204"/>
            </a:rPr>
            <a:t>u reprezentaciji podataka u primarnim oblastima!</a:t>
          </a:r>
          <a:endParaRPr lang="en-US" sz="2000" dirty="0" err="1">
            <a:latin typeface="Century Gothic" panose="020B0502020202020204"/>
          </a:endParaRPr>
        </a:p>
      </dgm:t>
    </dgm:pt>
    <dgm:pt modelId="{746F1513-9117-47BE-A147-38E975B092BC}" type="parTrans" cxnId="{032A75DF-AD86-4685-A3EA-3BFCD169B494}">
      <dgm:prSet/>
      <dgm:spPr/>
      <dgm:t>
        <a:bodyPr/>
        <a:lstStyle/>
        <a:p>
          <a:endParaRPr lang="en-US"/>
        </a:p>
      </dgm:t>
    </dgm:pt>
    <dgm:pt modelId="{FF553070-0FC5-49F1-977E-3E5BD2BAD96D}" type="sibTrans" cxnId="{032A75DF-AD86-4685-A3EA-3BFCD169B494}">
      <dgm:prSet phldrT="01"/>
      <dgm:spPr/>
      <dgm:t>
        <a:bodyPr/>
        <a:lstStyle/>
        <a:p>
          <a:r>
            <a:rPr lang="en-US"/>
            <a:t>01</a:t>
          </a:r>
        </a:p>
        <a:p>
          <a:endParaRPr lang="en-US"/>
        </a:p>
      </dgm:t>
    </dgm:pt>
    <dgm:pt modelId="{4E994B25-CC4F-4883-8ACD-B912A71CC290}">
      <dgm:prSet phldr="0" custT="1"/>
      <dgm:spPr/>
      <dgm:t>
        <a:bodyPr/>
        <a:lstStyle/>
        <a:p>
          <a:r>
            <a:rPr lang="sr-Latn-RS" sz="2400" dirty="0">
              <a:latin typeface="Century Gothic" panose="020B0502020202020204"/>
            </a:rPr>
            <a:t>Moći kategorisati posledice žarišnih ozleda II’ i III’ oblasti po aksiji L:D (asimet. raste prema III’!)</a:t>
          </a:r>
          <a:endParaRPr lang="en-US" sz="2400" dirty="0">
            <a:latin typeface="Century Gothic" panose="020B0502020202020204"/>
          </a:endParaRPr>
        </a:p>
      </dgm:t>
    </dgm:pt>
    <dgm:pt modelId="{F90AB45E-5767-4D4E-867F-28E87C4F1411}" type="parTrans" cxnId="{E75EE0C9-B635-4B70-940F-196E937D63BC}">
      <dgm:prSet/>
      <dgm:spPr/>
      <dgm:t>
        <a:bodyPr/>
        <a:lstStyle/>
        <a:p>
          <a:endParaRPr lang="en-US"/>
        </a:p>
      </dgm:t>
    </dgm:pt>
    <dgm:pt modelId="{64E71BEA-3242-4368-9BF8-26E073E05FC2}" type="sibTrans" cxnId="{E75EE0C9-B635-4B70-940F-196E937D63BC}">
      <dgm:prSet phldrT="02"/>
      <dgm:spPr/>
      <dgm:t>
        <a:bodyPr/>
        <a:lstStyle/>
        <a:p>
          <a:r>
            <a:rPr lang="en-US" dirty="0"/>
            <a:t>02</a:t>
          </a:r>
        </a:p>
        <a:p>
          <a:endParaRPr lang="en-US" dirty="0"/>
        </a:p>
      </dgm:t>
    </dgm:pt>
    <dgm:pt modelId="{40191DF4-8050-4630-91D9-5E8603A36A59}">
      <dgm:prSet/>
      <dgm:spPr/>
      <dgm:t>
        <a:bodyPr/>
        <a:lstStyle/>
        <a:p>
          <a:endParaRPr lang="en-US"/>
        </a:p>
      </dgm:t>
    </dgm:pt>
    <dgm:pt modelId="{C379CB96-5354-4BBA-9D27-4C473E6A7DF2}" type="parTrans" cxnId="{5279ABC7-2E8D-4D81-B0A1-2FE78ED34473}">
      <dgm:prSet/>
      <dgm:spPr/>
      <dgm:t>
        <a:bodyPr/>
        <a:lstStyle/>
        <a:p>
          <a:endParaRPr lang="en-US"/>
        </a:p>
      </dgm:t>
    </dgm:pt>
    <dgm:pt modelId="{0FD6459B-9789-47E3-AD64-E418D639416A}" type="sibTrans" cxnId="{5279ABC7-2E8D-4D81-B0A1-2FE78ED34473}">
      <dgm:prSet/>
      <dgm:spPr/>
      <dgm:t>
        <a:bodyPr/>
        <a:lstStyle/>
        <a:p>
          <a:endParaRPr lang="en-US"/>
        </a:p>
      </dgm:t>
    </dgm:pt>
    <dgm:pt modelId="{4B11E422-A657-4CB9-9573-88C30CA07910}" type="pres">
      <dgm:prSet presAssocID="{6262EB7C-052A-406F-8796-E78D202BA906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1F769E-F480-49F0-83E6-FFB4E72309F8}" type="pres">
      <dgm:prSet presAssocID="{4BF4725F-9F82-43E0-BD31-796D99ABF832}" presName="compositeNode" presStyleCnt="0">
        <dgm:presLayoutVars>
          <dgm:bulletEnabled val="1"/>
        </dgm:presLayoutVars>
      </dgm:prSet>
      <dgm:spPr/>
    </dgm:pt>
    <dgm:pt modelId="{8893A0FF-4A61-4CA0-B38B-EF30BBF269C3}" type="pres">
      <dgm:prSet presAssocID="{4BF4725F-9F82-43E0-BD31-796D99ABF832}" presName="bgRect" presStyleLbl="alignNode1" presStyleIdx="0" presStyleCnt="3"/>
      <dgm:spPr/>
      <dgm:t>
        <a:bodyPr/>
        <a:lstStyle/>
        <a:p>
          <a:endParaRPr lang="en-US"/>
        </a:p>
      </dgm:t>
    </dgm:pt>
    <dgm:pt modelId="{115DE838-B862-486F-B673-96E9B703F2E9}" type="pres">
      <dgm:prSet presAssocID="{FF553070-0FC5-49F1-977E-3E5BD2BAD96D}" presName="sibTransNodeRect" presStyleLbl="align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AD4C07-65BC-4E2C-B023-967326D075B2}" type="pres">
      <dgm:prSet presAssocID="{4BF4725F-9F82-43E0-BD31-796D99ABF832}" presName="nodeRect" presStyleLbl="alig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69BFF2-BE81-43B6-8372-C3E346D69300}" type="pres">
      <dgm:prSet presAssocID="{FF553070-0FC5-49F1-977E-3E5BD2BAD96D}" presName="sibTrans" presStyleCnt="0"/>
      <dgm:spPr/>
    </dgm:pt>
    <dgm:pt modelId="{0ACA3573-2DA8-41D0-BA56-BED57C1CC4E9}" type="pres">
      <dgm:prSet presAssocID="{4E994B25-CC4F-4883-8ACD-B912A71CC290}" presName="compositeNode" presStyleCnt="0">
        <dgm:presLayoutVars>
          <dgm:bulletEnabled val="1"/>
        </dgm:presLayoutVars>
      </dgm:prSet>
      <dgm:spPr/>
    </dgm:pt>
    <dgm:pt modelId="{283AB727-0D9D-4A19-8488-C68ECA311062}" type="pres">
      <dgm:prSet presAssocID="{4E994B25-CC4F-4883-8ACD-B912A71CC290}" presName="bgRect" presStyleLbl="alignNode1" presStyleIdx="1" presStyleCnt="3"/>
      <dgm:spPr/>
      <dgm:t>
        <a:bodyPr/>
        <a:lstStyle/>
        <a:p>
          <a:endParaRPr lang="en-US"/>
        </a:p>
      </dgm:t>
    </dgm:pt>
    <dgm:pt modelId="{222B006D-FC2B-4B5D-A604-38A95964AE7B}" type="pres">
      <dgm:prSet presAssocID="{64E71BEA-3242-4368-9BF8-26E073E05FC2}" presName="sibTransNodeRect" presStyleLbl="align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BDF330-6581-4CE6-A145-76ED91321A5A}" type="pres">
      <dgm:prSet presAssocID="{4E994B25-CC4F-4883-8ACD-B912A71CC290}" presName="nodeRect" presStyleLbl="alig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061910-6195-438B-AC5F-5A0FA55C0528}" type="pres">
      <dgm:prSet presAssocID="{64E71BEA-3242-4368-9BF8-26E073E05FC2}" presName="sibTrans" presStyleCnt="0"/>
      <dgm:spPr/>
    </dgm:pt>
    <dgm:pt modelId="{7F589073-8471-4C1E-8276-D0FCEE4B27F2}" type="pres">
      <dgm:prSet presAssocID="{40191DF4-8050-4630-91D9-5E8603A36A59}" presName="compositeNode" presStyleCnt="0">
        <dgm:presLayoutVars>
          <dgm:bulletEnabled val="1"/>
        </dgm:presLayoutVars>
      </dgm:prSet>
      <dgm:spPr/>
    </dgm:pt>
    <dgm:pt modelId="{D7E4A684-95B6-4C48-9E40-FC99EB15AB37}" type="pres">
      <dgm:prSet presAssocID="{40191DF4-8050-4630-91D9-5E8603A36A59}" presName="bgRect" presStyleLbl="alignNode1" presStyleIdx="2" presStyleCnt="3"/>
      <dgm:spPr/>
      <dgm:t>
        <a:bodyPr/>
        <a:lstStyle/>
        <a:p>
          <a:endParaRPr lang="en-US"/>
        </a:p>
      </dgm:t>
    </dgm:pt>
    <dgm:pt modelId="{F6B7AAC7-BA39-4043-9658-A8A9E25702EA}" type="pres">
      <dgm:prSet presAssocID="{0FD6459B-9789-47E3-AD64-E418D639416A}" presName="sibTransNodeRect" presStyleLbl="align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565BA7-651E-4EB6-B853-34423C073430}" type="pres">
      <dgm:prSet presAssocID="{40191DF4-8050-4630-91D9-5E8603A36A59}" presName="nodeRect" presStyleLbl="alig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EC42A4-9ADF-4DEB-A8F8-A084031F2017}" type="presOf" srcId="{40191DF4-8050-4630-91D9-5E8603A36A59}" destId="{C6565BA7-651E-4EB6-B853-34423C073430}" srcOrd="1" destOrd="0" presId="urn:microsoft.com/office/officeart/2016/7/layout/LinearBlockProcessNumbered"/>
    <dgm:cxn modelId="{E75EE0C9-B635-4B70-940F-196E937D63BC}" srcId="{6262EB7C-052A-406F-8796-E78D202BA906}" destId="{4E994B25-CC4F-4883-8ACD-B912A71CC290}" srcOrd="1" destOrd="0" parTransId="{F90AB45E-5767-4D4E-867F-28E87C4F1411}" sibTransId="{64E71BEA-3242-4368-9BF8-26E073E05FC2}"/>
    <dgm:cxn modelId="{544D3036-CAF4-42F6-9E31-0716664A2907}" type="presOf" srcId="{40191DF4-8050-4630-91D9-5E8603A36A59}" destId="{D7E4A684-95B6-4C48-9E40-FC99EB15AB37}" srcOrd="0" destOrd="0" presId="urn:microsoft.com/office/officeart/2016/7/layout/LinearBlockProcessNumbered"/>
    <dgm:cxn modelId="{574D9448-0246-43E0-9065-3E56540219A5}" type="presOf" srcId="{4E994B25-CC4F-4883-8ACD-B912A71CC290}" destId="{283AB727-0D9D-4A19-8488-C68ECA311062}" srcOrd="0" destOrd="0" presId="urn:microsoft.com/office/officeart/2016/7/layout/LinearBlockProcessNumbered"/>
    <dgm:cxn modelId="{032A75DF-AD86-4685-A3EA-3BFCD169B494}" srcId="{6262EB7C-052A-406F-8796-E78D202BA906}" destId="{4BF4725F-9F82-43E0-BD31-796D99ABF832}" srcOrd="0" destOrd="0" parTransId="{746F1513-9117-47BE-A147-38E975B092BC}" sibTransId="{FF553070-0FC5-49F1-977E-3E5BD2BAD96D}"/>
    <dgm:cxn modelId="{38722451-F3A2-44F2-A97F-0BA353F8B011}" type="presOf" srcId="{4E994B25-CC4F-4883-8ACD-B912A71CC290}" destId="{08BDF330-6581-4CE6-A145-76ED91321A5A}" srcOrd="1" destOrd="0" presId="urn:microsoft.com/office/officeart/2016/7/layout/LinearBlockProcessNumbered"/>
    <dgm:cxn modelId="{2E6998B7-1263-4AF6-BF88-7E2DE79BE67D}" type="presOf" srcId="{64E71BEA-3242-4368-9BF8-26E073E05FC2}" destId="{222B006D-FC2B-4B5D-A604-38A95964AE7B}" srcOrd="0" destOrd="0" presId="urn:microsoft.com/office/officeart/2016/7/layout/LinearBlockProcessNumbered"/>
    <dgm:cxn modelId="{F234A02C-8E33-416F-8CBE-5EF5D0DE4E79}" type="presOf" srcId="{0FD6459B-9789-47E3-AD64-E418D639416A}" destId="{F6B7AAC7-BA39-4043-9658-A8A9E25702EA}" srcOrd="0" destOrd="0" presId="urn:microsoft.com/office/officeart/2016/7/layout/LinearBlockProcessNumbered"/>
    <dgm:cxn modelId="{AB9324A1-47C8-41FD-8366-AF5DF1F24094}" type="presOf" srcId="{FF553070-0FC5-49F1-977E-3E5BD2BAD96D}" destId="{115DE838-B862-486F-B673-96E9B703F2E9}" srcOrd="0" destOrd="0" presId="urn:microsoft.com/office/officeart/2016/7/layout/LinearBlockProcessNumbered"/>
    <dgm:cxn modelId="{83319D0B-07B8-4CF8-804F-6D809D1375E6}" type="presOf" srcId="{6262EB7C-052A-406F-8796-E78D202BA906}" destId="{4B11E422-A657-4CB9-9573-88C30CA07910}" srcOrd="0" destOrd="0" presId="urn:microsoft.com/office/officeart/2016/7/layout/LinearBlockProcessNumbered"/>
    <dgm:cxn modelId="{0BF740AE-D6A0-474B-A80B-A6B18C28774A}" type="presOf" srcId="{4BF4725F-9F82-43E0-BD31-796D99ABF832}" destId="{8893A0FF-4A61-4CA0-B38B-EF30BBF269C3}" srcOrd="0" destOrd="0" presId="urn:microsoft.com/office/officeart/2016/7/layout/LinearBlockProcessNumbered"/>
    <dgm:cxn modelId="{5279ABC7-2E8D-4D81-B0A1-2FE78ED34473}" srcId="{6262EB7C-052A-406F-8796-E78D202BA906}" destId="{40191DF4-8050-4630-91D9-5E8603A36A59}" srcOrd="2" destOrd="0" parTransId="{C379CB96-5354-4BBA-9D27-4C473E6A7DF2}" sibTransId="{0FD6459B-9789-47E3-AD64-E418D639416A}"/>
    <dgm:cxn modelId="{C7FFC9F3-A58F-4DD5-8A54-E26E6861C9FF}" type="presOf" srcId="{4BF4725F-9F82-43E0-BD31-796D99ABF832}" destId="{75AD4C07-65BC-4E2C-B023-967326D075B2}" srcOrd="1" destOrd="0" presId="urn:microsoft.com/office/officeart/2016/7/layout/LinearBlockProcessNumbered"/>
    <dgm:cxn modelId="{FAB4300E-825D-41C6-9DFF-DFB67D034260}" type="presParOf" srcId="{4B11E422-A657-4CB9-9573-88C30CA07910}" destId="{551F769E-F480-49F0-83E6-FFB4E72309F8}" srcOrd="0" destOrd="0" presId="urn:microsoft.com/office/officeart/2016/7/layout/LinearBlockProcessNumbered"/>
    <dgm:cxn modelId="{CCC54F77-9A1D-40BD-9866-DC4622D9F093}" type="presParOf" srcId="{551F769E-F480-49F0-83E6-FFB4E72309F8}" destId="{8893A0FF-4A61-4CA0-B38B-EF30BBF269C3}" srcOrd="0" destOrd="0" presId="urn:microsoft.com/office/officeart/2016/7/layout/LinearBlockProcessNumbered"/>
    <dgm:cxn modelId="{6D067CBC-4744-4781-B9B6-194B0C64CD84}" type="presParOf" srcId="{551F769E-F480-49F0-83E6-FFB4E72309F8}" destId="{115DE838-B862-486F-B673-96E9B703F2E9}" srcOrd="1" destOrd="0" presId="urn:microsoft.com/office/officeart/2016/7/layout/LinearBlockProcessNumbered"/>
    <dgm:cxn modelId="{B1F39F4D-3319-4323-87F0-FCD1EE1AAD55}" type="presParOf" srcId="{551F769E-F480-49F0-83E6-FFB4E72309F8}" destId="{75AD4C07-65BC-4E2C-B023-967326D075B2}" srcOrd="2" destOrd="0" presId="urn:microsoft.com/office/officeart/2016/7/layout/LinearBlockProcessNumbered"/>
    <dgm:cxn modelId="{51DD2AB9-06B1-4CAB-8EB0-6E13C591F28D}" type="presParOf" srcId="{4B11E422-A657-4CB9-9573-88C30CA07910}" destId="{0069BFF2-BE81-43B6-8372-C3E346D69300}" srcOrd="1" destOrd="0" presId="urn:microsoft.com/office/officeart/2016/7/layout/LinearBlockProcessNumbered"/>
    <dgm:cxn modelId="{5E25C046-E7C3-460E-AD1D-AF7A89DF0AEA}" type="presParOf" srcId="{4B11E422-A657-4CB9-9573-88C30CA07910}" destId="{0ACA3573-2DA8-41D0-BA56-BED57C1CC4E9}" srcOrd="2" destOrd="0" presId="urn:microsoft.com/office/officeart/2016/7/layout/LinearBlockProcessNumbered"/>
    <dgm:cxn modelId="{6A5AE582-269B-4940-BA85-CDE813E62E8C}" type="presParOf" srcId="{0ACA3573-2DA8-41D0-BA56-BED57C1CC4E9}" destId="{283AB727-0D9D-4A19-8488-C68ECA311062}" srcOrd="0" destOrd="0" presId="urn:microsoft.com/office/officeart/2016/7/layout/LinearBlockProcessNumbered"/>
    <dgm:cxn modelId="{8855B3FF-FE28-4091-960A-0D23C964B253}" type="presParOf" srcId="{0ACA3573-2DA8-41D0-BA56-BED57C1CC4E9}" destId="{222B006D-FC2B-4B5D-A604-38A95964AE7B}" srcOrd="1" destOrd="0" presId="urn:microsoft.com/office/officeart/2016/7/layout/LinearBlockProcessNumbered"/>
    <dgm:cxn modelId="{DF8280DF-2DE2-46A1-A62B-F88C2A9720D1}" type="presParOf" srcId="{0ACA3573-2DA8-41D0-BA56-BED57C1CC4E9}" destId="{08BDF330-6581-4CE6-A145-76ED91321A5A}" srcOrd="2" destOrd="0" presId="urn:microsoft.com/office/officeart/2016/7/layout/LinearBlockProcessNumbered"/>
    <dgm:cxn modelId="{93F9CD92-CC30-44FA-B6AD-3DFCA9929969}" type="presParOf" srcId="{4B11E422-A657-4CB9-9573-88C30CA07910}" destId="{62061910-6195-438B-AC5F-5A0FA55C0528}" srcOrd="3" destOrd="0" presId="urn:microsoft.com/office/officeart/2016/7/layout/LinearBlockProcessNumbered"/>
    <dgm:cxn modelId="{D30CAF6B-A86B-4A0D-979F-4F05722C0933}" type="presParOf" srcId="{4B11E422-A657-4CB9-9573-88C30CA07910}" destId="{7F589073-8471-4C1E-8276-D0FCEE4B27F2}" srcOrd="4" destOrd="0" presId="urn:microsoft.com/office/officeart/2016/7/layout/LinearBlockProcessNumbered"/>
    <dgm:cxn modelId="{66269347-2A1B-4DDD-9E8F-CD8053264C34}" type="presParOf" srcId="{7F589073-8471-4C1E-8276-D0FCEE4B27F2}" destId="{D7E4A684-95B6-4C48-9E40-FC99EB15AB37}" srcOrd="0" destOrd="0" presId="urn:microsoft.com/office/officeart/2016/7/layout/LinearBlockProcessNumbered"/>
    <dgm:cxn modelId="{139F811B-C45E-4380-ADC3-DFFCE063CBCE}" type="presParOf" srcId="{7F589073-8471-4C1E-8276-D0FCEE4B27F2}" destId="{F6B7AAC7-BA39-4043-9658-A8A9E25702EA}" srcOrd="1" destOrd="0" presId="urn:microsoft.com/office/officeart/2016/7/layout/LinearBlockProcessNumbered"/>
    <dgm:cxn modelId="{60D8F185-5F48-43C9-91FA-AE9D987799C4}" type="presParOf" srcId="{7F589073-8471-4C1E-8276-D0FCEE4B27F2}" destId="{C6565BA7-651E-4EB6-B853-34423C073430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A53731-26C8-4EB0-A729-5F1CCEB94B9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EB1B0AD-BC64-476E-ABBF-6BFDA8C8BCAD}">
      <dgm:prSet phldrT="[Text]" custT="1"/>
      <dgm:spPr/>
      <dgm:t>
        <a:bodyPr/>
        <a:lstStyle/>
        <a:p>
          <a:r>
            <a:rPr lang="sr-Latn-RS" sz="2000" dirty="0"/>
            <a:t>neurofiziologije</a:t>
          </a:r>
        </a:p>
        <a:p>
          <a:r>
            <a:rPr lang="sr-Latn-RS" sz="2000" dirty="0"/>
            <a:t>/neurobiologije</a:t>
          </a:r>
          <a:endParaRPr lang="en-US" sz="2000" dirty="0"/>
        </a:p>
      </dgm:t>
    </dgm:pt>
    <dgm:pt modelId="{5BDEE956-4287-4FF2-981F-1DFB08211D8C}" type="parTrans" cxnId="{55CE01D6-A662-4603-9100-BF286E831C82}">
      <dgm:prSet/>
      <dgm:spPr/>
      <dgm:t>
        <a:bodyPr/>
        <a:lstStyle/>
        <a:p>
          <a:endParaRPr lang="en-US"/>
        </a:p>
      </dgm:t>
    </dgm:pt>
    <dgm:pt modelId="{33F90659-DBB9-490D-835E-36C424620613}" type="sibTrans" cxnId="{55CE01D6-A662-4603-9100-BF286E831C82}">
      <dgm:prSet/>
      <dgm:spPr/>
      <dgm:t>
        <a:bodyPr/>
        <a:lstStyle/>
        <a:p>
          <a:endParaRPr lang="en-US"/>
        </a:p>
      </dgm:t>
    </dgm:pt>
    <dgm:pt modelId="{1AC07188-40E1-4555-BBD8-79776CF3575A}">
      <dgm:prSet phldrT="[Text]" custT="1"/>
      <dgm:spPr/>
      <dgm:t>
        <a:bodyPr/>
        <a:lstStyle/>
        <a:p>
          <a:r>
            <a:rPr lang="sr-Latn-RS" sz="2000" dirty="0"/>
            <a:t>psihologije</a:t>
          </a:r>
        </a:p>
        <a:p>
          <a:r>
            <a:rPr lang="sr-Latn-RS" sz="2000" dirty="0"/>
            <a:t>(najviše kognitivne)</a:t>
          </a:r>
          <a:endParaRPr lang="en-US" sz="2000" dirty="0"/>
        </a:p>
      </dgm:t>
    </dgm:pt>
    <dgm:pt modelId="{FAC8BB55-2885-4AD8-BF7D-649B406B62A5}" type="parTrans" cxnId="{FC43BBD1-179A-49AE-8131-FB5F8E5578A4}">
      <dgm:prSet/>
      <dgm:spPr/>
      <dgm:t>
        <a:bodyPr/>
        <a:lstStyle/>
        <a:p>
          <a:endParaRPr lang="en-US"/>
        </a:p>
      </dgm:t>
    </dgm:pt>
    <dgm:pt modelId="{8428F4F8-34EF-4C3F-A73D-C55A6497F9D6}" type="sibTrans" cxnId="{FC43BBD1-179A-49AE-8131-FB5F8E5578A4}">
      <dgm:prSet/>
      <dgm:spPr/>
      <dgm:t>
        <a:bodyPr/>
        <a:lstStyle/>
        <a:p>
          <a:endParaRPr lang="en-US"/>
        </a:p>
      </dgm:t>
    </dgm:pt>
    <dgm:pt modelId="{864EE921-B8B1-4F03-BB21-B30434077E90}">
      <dgm:prSet phldrT="[Text]" custT="1"/>
      <dgm:spPr/>
      <dgm:t>
        <a:bodyPr/>
        <a:lstStyle/>
        <a:p>
          <a:r>
            <a:rPr lang="sr-Latn-RS" sz="2000" dirty="0"/>
            <a:t>neurologije</a:t>
          </a:r>
          <a:endParaRPr lang="en-US" sz="2000" dirty="0"/>
        </a:p>
      </dgm:t>
    </dgm:pt>
    <dgm:pt modelId="{8826B433-6132-4EDD-9AFB-55E5BAE1E858}" type="parTrans" cxnId="{6A148227-6259-44C2-9BA3-4113DCA815B9}">
      <dgm:prSet/>
      <dgm:spPr/>
      <dgm:t>
        <a:bodyPr/>
        <a:lstStyle/>
        <a:p>
          <a:endParaRPr lang="en-US"/>
        </a:p>
      </dgm:t>
    </dgm:pt>
    <dgm:pt modelId="{8097341E-9399-4BD4-8033-4F4AA4CE8A51}" type="sibTrans" cxnId="{6A148227-6259-44C2-9BA3-4113DCA815B9}">
      <dgm:prSet/>
      <dgm:spPr/>
      <dgm:t>
        <a:bodyPr/>
        <a:lstStyle/>
        <a:p>
          <a:endParaRPr lang="en-US"/>
        </a:p>
      </dgm:t>
    </dgm:pt>
    <dgm:pt modelId="{251096F0-AE28-4650-84E8-B39F49CF24E4}" type="pres">
      <dgm:prSet presAssocID="{2EA53731-26C8-4EB0-A729-5F1CCEB94B9A}" presName="CompostProcess" presStyleCnt="0">
        <dgm:presLayoutVars>
          <dgm:dir/>
          <dgm:resizeHandles val="exact"/>
        </dgm:presLayoutVars>
      </dgm:prSet>
      <dgm:spPr/>
    </dgm:pt>
    <dgm:pt modelId="{FE3C5377-9388-4FAA-BDA0-95783A4EE7FF}" type="pres">
      <dgm:prSet presAssocID="{2EA53731-26C8-4EB0-A729-5F1CCEB94B9A}" presName="arrow" presStyleLbl="bgShp" presStyleIdx="0" presStyleCnt="1"/>
      <dgm:spPr/>
    </dgm:pt>
    <dgm:pt modelId="{3372DC6B-0698-497F-AD70-F0256EA9646C}" type="pres">
      <dgm:prSet presAssocID="{2EA53731-26C8-4EB0-A729-5F1CCEB94B9A}" presName="linearProcess" presStyleCnt="0"/>
      <dgm:spPr/>
    </dgm:pt>
    <dgm:pt modelId="{7686ED18-833B-48DC-909F-50713B6EF74C}" type="pres">
      <dgm:prSet presAssocID="{AEB1B0AD-BC64-476E-ABBF-6BFDA8C8BCAD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F18A37-60AE-45B3-BFD3-7EDB5AAB0ED6}" type="pres">
      <dgm:prSet presAssocID="{33F90659-DBB9-490D-835E-36C424620613}" presName="sibTrans" presStyleCnt="0"/>
      <dgm:spPr/>
    </dgm:pt>
    <dgm:pt modelId="{A138613A-8339-4F53-A809-4FAF4900E2D5}" type="pres">
      <dgm:prSet presAssocID="{1AC07188-40E1-4555-BBD8-79776CF3575A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5D264C-10D3-4B38-B5FC-966EFCBEEACF}" type="pres">
      <dgm:prSet presAssocID="{8428F4F8-34EF-4C3F-A73D-C55A6497F9D6}" presName="sibTrans" presStyleCnt="0"/>
      <dgm:spPr/>
    </dgm:pt>
    <dgm:pt modelId="{C353F2AB-B556-4EFD-BCEE-D9CE57994E63}" type="pres">
      <dgm:prSet presAssocID="{864EE921-B8B1-4F03-BB21-B30434077E9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51D1B0-CC01-4CB1-B381-0B74A2AA835F}" type="presOf" srcId="{AEB1B0AD-BC64-476E-ABBF-6BFDA8C8BCAD}" destId="{7686ED18-833B-48DC-909F-50713B6EF74C}" srcOrd="0" destOrd="0" presId="urn:microsoft.com/office/officeart/2005/8/layout/hProcess9"/>
    <dgm:cxn modelId="{6A148227-6259-44C2-9BA3-4113DCA815B9}" srcId="{2EA53731-26C8-4EB0-A729-5F1CCEB94B9A}" destId="{864EE921-B8B1-4F03-BB21-B30434077E90}" srcOrd="2" destOrd="0" parTransId="{8826B433-6132-4EDD-9AFB-55E5BAE1E858}" sibTransId="{8097341E-9399-4BD4-8033-4F4AA4CE8A51}"/>
    <dgm:cxn modelId="{3D111167-8ECC-40C1-8B04-8C85E65D60F4}" type="presOf" srcId="{864EE921-B8B1-4F03-BB21-B30434077E90}" destId="{C353F2AB-B556-4EFD-BCEE-D9CE57994E63}" srcOrd="0" destOrd="0" presId="urn:microsoft.com/office/officeart/2005/8/layout/hProcess9"/>
    <dgm:cxn modelId="{55CE01D6-A662-4603-9100-BF286E831C82}" srcId="{2EA53731-26C8-4EB0-A729-5F1CCEB94B9A}" destId="{AEB1B0AD-BC64-476E-ABBF-6BFDA8C8BCAD}" srcOrd="0" destOrd="0" parTransId="{5BDEE956-4287-4FF2-981F-1DFB08211D8C}" sibTransId="{33F90659-DBB9-490D-835E-36C424620613}"/>
    <dgm:cxn modelId="{FC43BBD1-179A-49AE-8131-FB5F8E5578A4}" srcId="{2EA53731-26C8-4EB0-A729-5F1CCEB94B9A}" destId="{1AC07188-40E1-4555-BBD8-79776CF3575A}" srcOrd="1" destOrd="0" parTransId="{FAC8BB55-2885-4AD8-BF7D-649B406B62A5}" sibTransId="{8428F4F8-34EF-4C3F-A73D-C55A6497F9D6}"/>
    <dgm:cxn modelId="{5500A440-7221-4C96-BBD1-A784F8EFCE4D}" type="presOf" srcId="{2EA53731-26C8-4EB0-A729-5F1CCEB94B9A}" destId="{251096F0-AE28-4650-84E8-B39F49CF24E4}" srcOrd="0" destOrd="0" presId="urn:microsoft.com/office/officeart/2005/8/layout/hProcess9"/>
    <dgm:cxn modelId="{F2B3BD05-C862-4371-B08C-4B91148A2877}" type="presOf" srcId="{1AC07188-40E1-4555-BBD8-79776CF3575A}" destId="{A138613A-8339-4F53-A809-4FAF4900E2D5}" srcOrd="0" destOrd="0" presId="urn:microsoft.com/office/officeart/2005/8/layout/hProcess9"/>
    <dgm:cxn modelId="{E01624A2-5673-4669-A655-E13BDF2B5B58}" type="presParOf" srcId="{251096F0-AE28-4650-84E8-B39F49CF24E4}" destId="{FE3C5377-9388-4FAA-BDA0-95783A4EE7FF}" srcOrd="0" destOrd="0" presId="urn:microsoft.com/office/officeart/2005/8/layout/hProcess9"/>
    <dgm:cxn modelId="{7D0C336F-93B6-4F1B-AD33-68F7AA01421B}" type="presParOf" srcId="{251096F0-AE28-4650-84E8-B39F49CF24E4}" destId="{3372DC6B-0698-497F-AD70-F0256EA9646C}" srcOrd="1" destOrd="0" presId="urn:microsoft.com/office/officeart/2005/8/layout/hProcess9"/>
    <dgm:cxn modelId="{E2E806C7-1C44-4F67-882F-A5D5EE835BE4}" type="presParOf" srcId="{3372DC6B-0698-497F-AD70-F0256EA9646C}" destId="{7686ED18-833B-48DC-909F-50713B6EF74C}" srcOrd="0" destOrd="0" presId="urn:microsoft.com/office/officeart/2005/8/layout/hProcess9"/>
    <dgm:cxn modelId="{B2AC4461-3047-416B-B750-D20D153EC4D8}" type="presParOf" srcId="{3372DC6B-0698-497F-AD70-F0256EA9646C}" destId="{3BF18A37-60AE-45B3-BFD3-7EDB5AAB0ED6}" srcOrd="1" destOrd="0" presId="urn:microsoft.com/office/officeart/2005/8/layout/hProcess9"/>
    <dgm:cxn modelId="{2F2F2247-A358-4C2D-A4E1-1EE6DE4A06B7}" type="presParOf" srcId="{3372DC6B-0698-497F-AD70-F0256EA9646C}" destId="{A138613A-8339-4F53-A809-4FAF4900E2D5}" srcOrd="2" destOrd="0" presId="urn:microsoft.com/office/officeart/2005/8/layout/hProcess9"/>
    <dgm:cxn modelId="{AC86567E-6B6C-42A4-9DDE-9FF8FBD45075}" type="presParOf" srcId="{3372DC6B-0698-497F-AD70-F0256EA9646C}" destId="{F15D264C-10D3-4B38-B5FC-966EFCBEEACF}" srcOrd="3" destOrd="0" presId="urn:microsoft.com/office/officeart/2005/8/layout/hProcess9"/>
    <dgm:cxn modelId="{0A689B04-D692-46A9-8B56-A1C8004CE1B2}" type="presParOf" srcId="{3372DC6B-0698-497F-AD70-F0256EA9646C}" destId="{C353F2AB-B556-4EFD-BCEE-D9CE57994E6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262EB7C-052A-406F-8796-E78D202BA906}" type="doc">
      <dgm:prSet loTypeId="urn:microsoft.com/office/officeart/2016/7/layout/LinearBlockProcessNumbered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BF4725F-9F82-43E0-BD31-796D99ABF832}">
      <dgm:prSet phldr="0" custT="1"/>
      <dgm:spPr/>
      <dgm:t>
        <a:bodyPr/>
        <a:lstStyle/>
        <a:p>
          <a:r>
            <a:rPr lang="sr-Latn-RS" sz="2000" dirty="0">
              <a:latin typeface="Century Gothic" panose="020B0502020202020204"/>
            </a:rPr>
            <a:t>A. Ako žarišna ozleda (lezija na mestu X) izolovano pogađa jednu psih.funkc. (npr. samo zadatke čitanja i ništa od drugih)...</a:t>
          </a:r>
        </a:p>
        <a:p>
          <a:endParaRPr lang="sr-Latn-RS" sz="2000" dirty="0">
            <a:latin typeface="Century Gothic" panose="020B0502020202020204"/>
          </a:endParaRPr>
        </a:p>
        <a:p>
          <a:r>
            <a:rPr lang="sr-Latn-RS" sz="2000" dirty="0">
              <a:latin typeface="Century Gothic" panose="020B0502020202020204"/>
            </a:rPr>
            <a:t>B. Ako generalizovana ozleda remeti sve psih.funkcije...</a:t>
          </a:r>
        </a:p>
      </dgm:t>
    </dgm:pt>
    <dgm:pt modelId="{746F1513-9117-47BE-A147-38E975B092BC}" type="parTrans" cxnId="{032A75DF-AD86-4685-A3EA-3BFCD169B494}">
      <dgm:prSet/>
      <dgm:spPr/>
      <dgm:t>
        <a:bodyPr/>
        <a:lstStyle/>
        <a:p>
          <a:endParaRPr lang="en-US"/>
        </a:p>
      </dgm:t>
    </dgm:pt>
    <dgm:pt modelId="{FF553070-0FC5-49F1-977E-3E5BD2BAD96D}" type="sibTrans" cxnId="{032A75DF-AD86-4685-A3EA-3BFCD169B494}">
      <dgm:prSet phldrT="01" custT="1"/>
      <dgm:spPr/>
      <dgm:t>
        <a:bodyPr/>
        <a:lstStyle/>
        <a:p>
          <a:r>
            <a:rPr lang="sr-Latn-RS" sz="2400" dirty="0"/>
            <a:t>Iz mogućih situacija </a:t>
          </a:r>
          <a:r>
            <a:rPr lang="sr-Latn-RS" sz="1800" dirty="0"/>
            <a:t>(ovde su pretpostavljeni ekstremi)</a:t>
          </a:r>
          <a:r>
            <a:rPr lang="sr-Latn-RS" sz="2400" dirty="0"/>
            <a:t>:</a:t>
          </a:r>
          <a:endParaRPr lang="en-US" sz="2400" dirty="0"/>
        </a:p>
        <a:p>
          <a:endParaRPr lang="en-US" sz="4400" dirty="0"/>
        </a:p>
      </dgm:t>
    </dgm:pt>
    <dgm:pt modelId="{4E994B25-CC4F-4883-8ACD-B912A71CC290}">
      <dgm:prSet phldr="0"/>
      <dgm:spPr/>
      <dgm:t>
        <a:bodyPr/>
        <a:lstStyle/>
        <a:p>
          <a:endParaRPr lang="en-US" dirty="0">
            <a:latin typeface="Century Gothic" panose="020B0502020202020204"/>
          </a:endParaRPr>
        </a:p>
      </dgm:t>
    </dgm:pt>
    <dgm:pt modelId="{F90AB45E-5767-4D4E-867F-28E87C4F1411}" type="parTrans" cxnId="{E75EE0C9-B635-4B70-940F-196E937D63BC}">
      <dgm:prSet/>
      <dgm:spPr/>
      <dgm:t>
        <a:bodyPr/>
        <a:lstStyle/>
        <a:p>
          <a:endParaRPr lang="en-US"/>
        </a:p>
      </dgm:t>
    </dgm:pt>
    <dgm:pt modelId="{64E71BEA-3242-4368-9BF8-26E073E05FC2}" type="sibTrans" cxnId="{E75EE0C9-B635-4B70-940F-196E937D63BC}">
      <dgm:prSet phldrT="02" custT="1"/>
      <dgm:spPr/>
      <dgm:t>
        <a:bodyPr/>
        <a:lstStyle/>
        <a:p>
          <a:r>
            <a:rPr lang="sr-Latn-RS" sz="2400" dirty="0"/>
            <a:t>...šta možemo zaključiti?</a:t>
          </a:r>
          <a:endParaRPr lang="en-US" sz="2400" dirty="0"/>
        </a:p>
        <a:p>
          <a:endParaRPr lang="en-US" sz="4400" dirty="0"/>
        </a:p>
      </dgm:t>
    </dgm:pt>
    <dgm:pt modelId="{4B11E422-A657-4CB9-9573-88C30CA07910}" type="pres">
      <dgm:prSet presAssocID="{6262EB7C-052A-406F-8796-E78D202BA906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1F769E-F480-49F0-83E6-FFB4E72309F8}" type="pres">
      <dgm:prSet presAssocID="{4BF4725F-9F82-43E0-BD31-796D99ABF832}" presName="compositeNode" presStyleCnt="0">
        <dgm:presLayoutVars>
          <dgm:bulletEnabled val="1"/>
        </dgm:presLayoutVars>
      </dgm:prSet>
      <dgm:spPr/>
    </dgm:pt>
    <dgm:pt modelId="{8893A0FF-4A61-4CA0-B38B-EF30BBF269C3}" type="pres">
      <dgm:prSet presAssocID="{4BF4725F-9F82-43E0-BD31-796D99ABF832}" presName="bgRect" presStyleLbl="alignNode1" presStyleIdx="0" presStyleCnt="2"/>
      <dgm:spPr/>
      <dgm:t>
        <a:bodyPr/>
        <a:lstStyle/>
        <a:p>
          <a:endParaRPr lang="en-US"/>
        </a:p>
      </dgm:t>
    </dgm:pt>
    <dgm:pt modelId="{115DE838-B862-486F-B673-96E9B703F2E9}" type="pres">
      <dgm:prSet presAssocID="{FF553070-0FC5-49F1-977E-3E5BD2BAD96D}" presName="sibTransNodeRect" presStyleLbl="align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AD4C07-65BC-4E2C-B023-967326D075B2}" type="pres">
      <dgm:prSet presAssocID="{4BF4725F-9F82-43E0-BD31-796D99ABF832}" presName="nodeRect" presStyleLbl="align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69BFF2-BE81-43B6-8372-C3E346D69300}" type="pres">
      <dgm:prSet presAssocID="{FF553070-0FC5-49F1-977E-3E5BD2BAD96D}" presName="sibTrans" presStyleCnt="0"/>
      <dgm:spPr/>
    </dgm:pt>
    <dgm:pt modelId="{0ACA3573-2DA8-41D0-BA56-BED57C1CC4E9}" type="pres">
      <dgm:prSet presAssocID="{4E994B25-CC4F-4883-8ACD-B912A71CC290}" presName="compositeNode" presStyleCnt="0">
        <dgm:presLayoutVars>
          <dgm:bulletEnabled val="1"/>
        </dgm:presLayoutVars>
      </dgm:prSet>
      <dgm:spPr/>
    </dgm:pt>
    <dgm:pt modelId="{283AB727-0D9D-4A19-8488-C68ECA311062}" type="pres">
      <dgm:prSet presAssocID="{4E994B25-CC4F-4883-8ACD-B912A71CC290}" presName="bgRect" presStyleLbl="alignNode1" presStyleIdx="1" presStyleCnt="2"/>
      <dgm:spPr/>
      <dgm:t>
        <a:bodyPr/>
        <a:lstStyle/>
        <a:p>
          <a:endParaRPr lang="en-US"/>
        </a:p>
      </dgm:t>
    </dgm:pt>
    <dgm:pt modelId="{222B006D-FC2B-4B5D-A604-38A95964AE7B}" type="pres">
      <dgm:prSet presAssocID="{64E71BEA-3242-4368-9BF8-26E073E05FC2}" presName="sibTransNodeRect" presStyleLbl="align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BDF330-6581-4CE6-A145-76ED91321A5A}" type="pres">
      <dgm:prSet presAssocID="{4E994B25-CC4F-4883-8ACD-B912A71CC290}" presName="nodeRect" presStyleLbl="align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5EE0C9-B635-4B70-940F-196E937D63BC}" srcId="{6262EB7C-052A-406F-8796-E78D202BA906}" destId="{4E994B25-CC4F-4883-8ACD-B912A71CC290}" srcOrd="1" destOrd="0" parTransId="{F90AB45E-5767-4D4E-867F-28E87C4F1411}" sibTransId="{64E71BEA-3242-4368-9BF8-26E073E05FC2}"/>
    <dgm:cxn modelId="{574D9448-0246-43E0-9065-3E56540219A5}" type="presOf" srcId="{4E994B25-CC4F-4883-8ACD-B912A71CC290}" destId="{283AB727-0D9D-4A19-8488-C68ECA311062}" srcOrd="0" destOrd="0" presId="urn:microsoft.com/office/officeart/2016/7/layout/LinearBlockProcessNumbered"/>
    <dgm:cxn modelId="{032A75DF-AD86-4685-A3EA-3BFCD169B494}" srcId="{6262EB7C-052A-406F-8796-E78D202BA906}" destId="{4BF4725F-9F82-43E0-BD31-796D99ABF832}" srcOrd="0" destOrd="0" parTransId="{746F1513-9117-47BE-A147-38E975B092BC}" sibTransId="{FF553070-0FC5-49F1-977E-3E5BD2BAD96D}"/>
    <dgm:cxn modelId="{38722451-F3A2-44F2-A97F-0BA353F8B011}" type="presOf" srcId="{4E994B25-CC4F-4883-8ACD-B912A71CC290}" destId="{08BDF330-6581-4CE6-A145-76ED91321A5A}" srcOrd="1" destOrd="0" presId="urn:microsoft.com/office/officeart/2016/7/layout/LinearBlockProcessNumbered"/>
    <dgm:cxn modelId="{2E6998B7-1263-4AF6-BF88-7E2DE79BE67D}" type="presOf" srcId="{64E71BEA-3242-4368-9BF8-26E073E05FC2}" destId="{222B006D-FC2B-4B5D-A604-38A95964AE7B}" srcOrd="0" destOrd="0" presId="urn:microsoft.com/office/officeart/2016/7/layout/LinearBlockProcessNumbered"/>
    <dgm:cxn modelId="{AB9324A1-47C8-41FD-8366-AF5DF1F24094}" type="presOf" srcId="{FF553070-0FC5-49F1-977E-3E5BD2BAD96D}" destId="{115DE838-B862-486F-B673-96E9B703F2E9}" srcOrd="0" destOrd="0" presId="urn:microsoft.com/office/officeart/2016/7/layout/LinearBlockProcessNumbered"/>
    <dgm:cxn modelId="{83319D0B-07B8-4CF8-804F-6D809D1375E6}" type="presOf" srcId="{6262EB7C-052A-406F-8796-E78D202BA906}" destId="{4B11E422-A657-4CB9-9573-88C30CA07910}" srcOrd="0" destOrd="0" presId="urn:microsoft.com/office/officeart/2016/7/layout/LinearBlockProcessNumbered"/>
    <dgm:cxn modelId="{0BF740AE-D6A0-474B-A80B-A6B18C28774A}" type="presOf" srcId="{4BF4725F-9F82-43E0-BD31-796D99ABF832}" destId="{8893A0FF-4A61-4CA0-B38B-EF30BBF269C3}" srcOrd="0" destOrd="0" presId="urn:microsoft.com/office/officeart/2016/7/layout/LinearBlockProcessNumbered"/>
    <dgm:cxn modelId="{C7FFC9F3-A58F-4DD5-8A54-E26E6861C9FF}" type="presOf" srcId="{4BF4725F-9F82-43E0-BD31-796D99ABF832}" destId="{75AD4C07-65BC-4E2C-B023-967326D075B2}" srcOrd="1" destOrd="0" presId="urn:microsoft.com/office/officeart/2016/7/layout/LinearBlockProcessNumbered"/>
    <dgm:cxn modelId="{FAB4300E-825D-41C6-9DFF-DFB67D034260}" type="presParOf" srcId="{4B11E422-A657-4CB9-9573-88C30CA07910}" destId="{551F769E-F480-49F0-83E6-FFB4E72309F8}" srcOrd="0" destOrd="0" presId="urn:microsoft.com/office/officeart/2016/7/layout/LinearBlockProcessNumbered"/>
    <dgm:cxn modelId="{CCC54F77-9A1D-40BD-9866-DC4622D9F093}" type="presParOf" srcId="{551F769E-F480-49F0-83E6-FFB4E72309F8}" destId="{8893A0FF-4A61-4CA0-B38B-EF30BBF269C3}" srcOrd="0" destOrd="0" presId="urn:microsoft.com/office/officeart/2016/7/layout/LinearBlockProcessNumbered"/>
    <dgm:cxn modelId="{6D067CBC-4744-4781-B9B6-194B0C64CD84}" type="presParOf" srcId="{551F769E-F480-49F0-83E6-FFB4E72309F8}" destId="{115DE838-B862-486F-B673-96E9B703F2E9}" srcOrd="1" destOrd="0" presId="urn:microsoft.com/office/officeart/2016/7/layout/LinearBlockProcessNumbered"/>
    <dgm:cxn modelId="{B1F39F4D-3319-4323-87F0-FCD1EE1AAD55}" type="presParOf" srcId="{551F769E-F480-49F0-83E6-FFB4E72309F8}" destId="{75AD4C07-65BC-4E2C-B023-967326D075B2}" srcOrd="2" destOrd="0" presId="urn:microsoft.com/office/officeart/2016/7/layout/LinearBlockProcessNumbered"/>
    <dgm:cxn modelId="{51DD2AB9-06B1-4CAB-8EB0-6E13C591F28D}" type="presParOf" srcId="{4B11E422-A657-4CB9-9573-88C30CA07910}" destId="{0069BFF2-BE81-43B6-8372-C3E346D69300}" srcOrd="1" destOrd="0" presId="urn:microsoft.com/office/officeart/2016/7/layout/LinearBlockProcessNumbered"/>
    <dgm:cxn modelId="{5E25C046-E7C3-460E-AD1D-AF7A89DF0AEA}" type="presParOf" srcId="{4B11E422-A657-4CB9-9573-88C30CA07910}" destId="{0ACA3573-2DA8-41D0-BA56-BED57C1CC4E9}" srcOrd="2" destOrd="0" presId="urn:microsoft.com/office/officeart/2016/7/layout/LinearBlockProcessNumbered"/>
    <dgm:cxn modelId="{6A5AE582-269B-4940-BA85-CDE813E62E8C}" type="presParOf" srcId="{0ACA3573-2DA8-41D0-BA56-BED57C1CC4E9}" destId="{283AB727-0D9D-4A19-8488-C68ECA311062}" srcOrd="0" destOrd="0" presId="urn:microsoft.com/office/officeart/2016/7/layout/LinearBlockProcessNumbered"/>
    <dgm:cxn modelId="{8855B3FF-FE28-4091-960A-0D23C964B253}" type="presParOf" srcId="{0ACA3573-2DA8-41D0-BA56-BED57C1CC4E9}" destId="{222B006D-FC2B-4B5D-A604-38A95964AE7B}" srcOrd="1" destOrd="0" presId="urn:microsoft.com/office/officeart/2016/7/layout/LinearBlockProcessNumbered"/>
    <dgm:cxn modelId="{DF8280DF-2DE2-46A1-A62B-F88C2A9720D1}" type="presParOf" srcId="{0ACA3573-2DA8-41D0-BA56-BED57C1CC4E9}" destId="{08BDF330-6581-4CE6-A145-76ED91321A5A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A74395F-47E9-4A47-9BCF-52C77985B9AE}" type="doc">
      <dgm:prSet loTypeId="urn:microsoft.com/office/officeart/2005/8/layout/arrow5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63D6A6-4450-4DD9-BF93-F1F4D64BF61B}">
      <dgm:prSet phldrT="[Text]"/>
      <dgm:spPr/>
      <dgm:t>
        <a:bodyPr/>
        <a:lstStyle/>
        <a:p>
          <a:r>
            <a:rPr lang="sr-Latn-RS" dirty="0"/>
            <a:t>Tehnike kojima se procenjuju mentalne funkcije</a:t>
          </a:r>
          <a:endParaRPr lang="en-US" dirty="0"/>
        </a:p>
      </dgm:t>
    </dgm:pt>
    <dgm:pt modelId="{0728DD97-084C-499A-B030-59FF2FAEF4DC}" type="parTrans" cxnId="{E2B00772-0F4D-4B13-A512-D61F50E19C0F}">
      <dgm:prSet/>
      <dgm:spPr/>
      <dgm:t>
        <a:bodyPr/>
        <a:lstStyle/>
        <a:p>
          <a:endParaRPr lang="en-US"/>
        </a:p>
      </dgm:t>
    </dgm:pt>
    <dgm:pt modelId="{CA9834C6-D90E-4734-9428-7E62A32938CB}" type="sibTrans" cxnId="{E2B00772-0F4D-4B13-A512-D61F50E19C0F}">
      <dgm:prSet/>
      <dgm:spPr/>
      <dgm:t>
        <a:bodyPr/>
        <a:lstStyle/>
        <a:p>
          <a:endParaRPr lang="en-US"/>
        </a:p>
      </dgm:t>
    </dgm:pt>
    <dgm:pt modelId="{002F301A-8CCB-487F-A79F-B3510AEDA755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r-Latn-RS" dirty="0"/>
            <a:t>Tehnike kojima se procenjuje neurološki status/funkcija</a:t>
          </a:r>
          <a:endParaRPr lang="en-US" dirty="0"/>
        </a:p>
      </dgm:t>
    </dgm:pt>
    <dgm:pt modelId="{5C1244C3-747C-4881-B73E-7C83EA82EAAA}" type="parTrans" cxnId="{845E5306-BB2B-418A-9D91-0F4F2101B0B3}">
      <dgm:prSet/>
      <dgm:spPr/>
      <dgm:t>
        <a:bodyPr/>
        <a:lstStyle/>
        <a:p>
          <a:endParaRPr lang="en-US"/>
        </a:p>
      </dgm:t>
    </dgm:pt>
    <dgm:pt modelId="{F0663781-E7AF-400D-950D-37D31EC2F38D}" type="sibTrans" cxnId="{845E5306-BB2B-418A-9D91-0F4F2101B0B3}">
      <dgm:prSet/>
      <dgm:spPr/>
      <dgm:t>
        <a:bodyPr/>
        <a:lstStyle/>
        <a:p>
          <a:endParaRPr lang="en-US"/>
        </a:p>
      </dgm:t>
    </dgm:pt>
    <dgm:pt modelId="{DBAFA1A0-F718-4706-AA2A-B0E66ECB53CB}" type="pres">
      <dgm:prSet presAssocID="{7A74395F-47E9-4A47-9BCF-52C77985B9A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B12153-A21D-4E2C-B634-09CC19C2A213}" type="pres">
      <dgm:prSet presAssocID="{E163D6A6-4450-4DD9-BF93-F1F4D64BF61B}" presName="arrow" presStyleLbl="node1" presStyleIdx="0" presStyleCnt="2" custScaleY="100021" custRadScaleRad="100501" custRadScaleInc="-1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C9F4C9-DC69-4218-A61C-C772AD3A48D6}" type="pres">
      <dgm:prSet presAssocID="{002F301A-8CCB-487F-A79F-B3510AEDA755}" presName="arrow" presStyleLbl="node1" presStyleIdx="1" presStyleCnt="2" custScaleY="1000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5E5306-BB2B-418A-9D91-0F4F2101B0B3}" srcId="{7A74395F-47E9-4A47-9BCF-52C77985B9AE}" destId="{002F301A-8CCB-487F-A79F-B3510AEDA755}" srcOrd="1" destOrd="0" parTransId="{5C1244C3-747C-4881-B73E-7C83EA82EAAA}" sibTransId="{F0663781-E7AF-400D-950D-37D31EC2F38D}"/>
    <dgm:cxn modelId="{BB0F3502-77DA-49CD-9542-A788844EE93B}" type="presOf" srcId="{002F301A-8CCB-487F-A79F-B3510AEDA755}" destId="{D2C9F4C9-DC69-4218-A61C-C772AD3A48D6}" srcOrd="0" destOrd="0" presId="urn:microsoft.com/office/officeart/2005/8/layout/arrow5"/>
    <dgm:cxn modelId="{D459456C-AE4E-4A8B-BB4E-4A695CCC2723}" type="presOf" srcId="{E163D6A6-4450-4DD9-BF93-F1F4D64BF61B}" destId="{C2B12153-A21D-4E2C-B634-09CC19C2A213}" srcOrd="0" destOrd="0" presId="urn:microsoft.com/office/officeart/2005/8/layout/arrow5"/>
    <dgm:cxn modelId="{E2B00772-0F4D-4B13-A512-D61F50E19C0F}" srcId="{7A74395F-47E9-4A47-9BCF-52C77985B9AE}" destId="{E163D6A6-4450-4DD9-BF93-F1F4D64BF61B}" srcOrd="0" destOrd="0" parTransId="{0728DD97-084C-499A-B030-59FF2FAEF4DC}" sibTransId="{CA9834C6-D90E-4734-9428-7E62A32938CB}"/>
    <dgm:cxn modelId="{104D4BB4-6C14-48A1-B5C8-5A746FAE315F}" type="presOf" srcId="{7A74395F-47E9-4A47-9BCF-52C77985B9AE}" destId="{DBAFA1A0-F718-4706-AA2A-B0E66ECB53CB}" srcOrd="0" destOrd="0" presId="urn:microsoft.com/office/officeart/2005/8/layout/arrow5"/>
    <dgm:cxn modelId="{8757EE1B-F014-4329-98F5-E8DA31383550}" type="presParOf" srcId="{DBAFA1A0-F718-4706-AA2A-B0E66ECB53CB}" destId="{C2B12153-A21D-4E2C-B634-09CC19C2A213}" srcOrd="0" destOrd="0" presId="urn:microsoft.com/office/officeart/2005/8/layout/arrow5"/>
    <dgm:cxn modelId="{D772DEE5-AB83-4790-809A-F8E1B670315B}" type="presParOf" srcId="{DBAFA1A0-F718-4706-AA2A-B0E66ECB53CB}" destId="{D2C9F4C9-DC69-4218-A61C-C772AD3A48D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9B56C73-5439-469E-B479-DE84C7C18A2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5E5D09-7928-4983-8D17-D2A30CE74B20}">
      <dgm:prSet phldrT="[Text]"/>
      <dgm:spPr/>
      <dgm:t>
        <a:bodyPr/>
        <a:lstStyle/>
        <a:p>
          <a:pPr algn="ctr"/>
          <a:r>
            <a:rPr lang="sr-Latn-RS" dirty="0"/>
            <a:t>Neurološke probe</a:t>
          </a:r>
          <a:endParaRPr lang="en-US" dirty="0"/>
        </a:p>
      </dgm:t>
    </dgm:pt>
    <dgm:pt modelId="{9FA237D8-662E-42D8-B7D1-1BD29F53DF93}" type="parTrans" cxnId="{12931483-F40B-40AC-87D0-E061A26F8000}">
      <dgm:prSet/>
      <dgm:spPr/>
      <dgm:t>
        <a:bodyPr/>
        <a:lstStyle/>
        <a:p>
          <a:endParaRPr lang="en-US"/>
        </a:p>
      </dgm:t>
    </dgm:pt>
    <dgm:pt modelId="{644CFC3F-573A-46EB-B9B3-83652072E38D}" type="sibTrans" cxnId="{12931483-F40B-40AC-87D0-E061A26F8000}">
      <dgm:prSet/>
      <dgm:spPr/>
      <dgm:t>
        <a:bodyPr/>
        <a:lstStyle/>
        <a:p>
          <a:endParaRPr lang="en-US"/>
        </a:p>
      </dgm:t>
    </dgm:pt>
    <dgm:pt modelId="{E398C559-6ACD-4C0D-A557-CCF283667B29}">
      <dgm:prSet phldrT="[Text]"/>
      <dgm:spPr/>
      <dgm:t>
        <a:bodyPr/>
        <a:lstStyle/>
        <a:p>
          <a:r>
            <a:rPr lang="sr-Latn-RS" dirty="0"/>
            <a:t>Eksperimenti kognitivnih psihologa</a:t>
          </a:r>
          <a:endParaRPr lang="en-US" dirty="0"/>
        </a:p>
      </dgm:t>
    </dgm:pt>
    <dgm:pt modelId="{48065DF0-7C5D-4D28-B08D-CA13E30A073C}" type="parTrans" cxnId="{F3B1E500-C597-4896-9EAD-D10AF49186AB}">
      <dgm:prSet/>
      <dgm:spPr/>
      <dgm:t>
        <a:bodyPr/>
        <a:lstStyle/>
        <a:p>
          <a:endParaRPr lang="en-US"/>
        </a:p>
      </dgm:t>
    </dgm:pt>
    <dgm:pt modelId="{A321EDEC-6F30-487B-8F97-B5D9F35F7ABC}" type="sibTrans" cxnId="{F3B1E500-C597-4896-9EAD-D10AF49186AB}">
      <dgm:prSet/>
      <dgm:spPr/>
      <dgm:t>
        <a:bodyPr/>
        <a:lstStyle/>
        <a:p>
          <a:endParaRPr lang="en-US"/>
        </a:p>
      </dgm:t>
    </dgm:pt>
    <dgm:pt modelId="{1A29FFDC-02A2-423A-8936-90A215E761AD}">
      <dgm:prSet phldrT="[Text]"/>
      <dgm:spPr/>
      <dgm:t>
        <a:bodyPr/>
        <a:lstStyle/>
        <a:p>
          <a:r>
            <a:rPr lang="sr-Latn-RS" dirty="0"/>
            <a:t>Klasični psihološki testovi</a:t>
          </a:r>
          <a:endParaRPr lang="en-US" dirty="0"/>
        </a:p>
      </dgm:t>
    </dgm:pt>
    <dgm:pt modelId="{8E5C642C-6B50-49DB-A6FF-2AAFFA48B3F7}" type="parTrans" cxnId="{95C42C7A-DB09-41F5-80F2-80D57A8B53BC}">
      <dgm:prSet/>
      <dgm:spPr/>
      <dgm:t>
        <a:bodyPr/>
        <a:lstStyle/>
        <a:p>
          <a:endParaRPr lang="en-US"/>
        </a:p>
      </dgm:t>
    </dgm:pt>
    <dgm:pt modelId="{AA74091C-B253-4764-A2C7-039E4AE9F1F2}" type="sibTrans" cxnId="{95C42C7A-DB09-41F5-80F2-80D57A8B53BC}">
      <dgm:prSet/>
      <dgm:spPr/>
      <dgm:t>
        <a:bodyPr/>
        <a:lstStyle/>
        <a:p>
          <a:endParaRPr lang="en-US"/>
        </a:p>
      </dgm:t>
    </dgm:pt>
    <dgm:pt modelId="{0807CA25-9736-4D0A-9945-0082EFF35A2E}" type="pres">
      <dgm:prSet presAssocID="{D9B56C73-5439-469E-B479-DE84C7C18A2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9EB826-C7C2-445E-B0C0-12D718EA34E2}" type="pres">
      <dgm:prSet presAssocID="{335E5D09-7928-4983-8D17-D2A30CE74B20}" presName="composite" presStyleCnt="0"/>
      <dgm:spPr/>
    </dgm:pt>
    <dgm:pt modelId="{6A079960-8F0C-41D9-ADC2-8B5BBA438FE5}" type="pres">
      <dgm:prSet presAssocID="{335E5D09-7928-4983-8D17-D2A30CE74B20}" presName="imgShp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10000" r="-10000"/>
          </a:stretch>
        </a:blipFill>
      </dgm:spPr>
    </dgm:pt>
    <dgm:pt modelId="{83081D11-B25F-42F2-8A75-2C2ACD7FA004}" type="pres">
      <dgm:prSet presAssocID="{335E5D09-7928-4983-8D17-D2A30CE74B20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7AC89C-676E-4808-835C-DB577A6D22BA}" type="pres">
      <dgm:prSet presAssocID="{644CFC3F-573A-46EB-B9B3-83652072E38D}" presName="spacing" presStyleCnt="0"/>
      <dgm:spPr/>
    </dgm:pt>
    <dgm:pt modelId="{02C10D8A-8DE0-4438-BE35-FFC2183B5137}" type="pres">
      <dgm:prSet presAssocID="{E398C559-6ACD-4C0D-A557-CCF283667B29}" presName="composite" presStyleCnt="0"/>
      <dgm:spPr/>
    </dgm:pt>
    <dgm:pt modelId="{0E3D0E3F-7276-4A58-A034-17D5F8517AC1}" type="pres">
      <dgm:prSet presAssocID="{E398C559-6ACD-4C0D-A557-CCF283667B29}" presName="imgShp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t="-6000" b="-6000"/>
          </a:stretch>
        </a:blipFill>
      </dgm:spPr>
    </dgm:pt>
    <dgm:pt modelId="{CD0D3FB7-ECF8-45E7-A265-1836BBFE26B4}" type="pres">
      <dgm:prSet presAssocID="{E398C559-6ACD-4C0D-A557-CCF283667B29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1685AC-622E-47FF-AAAA-2EAB8620F2A7}" type="pres">
      <dgm:prSet presAssocID="{A321EDEC-6F30-487B-8F97-B5D9F35F7ABC}" presName="spacing" presStyleCnt="0"/>
      <dgm:spPr/>
    </dgm:pt>
    <dgm:pt modelId="{5CFFD97B-B7A1-4D9D-AFA2-64F716A52312}" type="pres">
      <dgm:prSet presAssocID="{1A29FFDC-02A2-423A-8936-90A215E761AD}" presName="composite" presStyleCnt="0"/>
      <dgm:spPr/>
    </dgm:pt>
    <dgm:pt modelId="{647A37F1-2510-4B87-A871-89DA0ED97574}" type="pres">
      <dgm:prSet presAssocID="{1A29FFDC-02A2-423A-8936-90A215E761AD}" presName="imgShp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19000" r="-19000"/>
          </a:stretch>
        </a:blipFill>
      </dgm:spPr>
    </dgm:pt>
    <dgm:pt modelId="{1667E823-0565-4148-9C7D-24C81EF9E6F0}" type="pres">
      <dgm:prSet presAssocID="{1A29FFDC-02A2-423A-8936-90A215E761AD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97C232-C67E-4FEA-ABAB-1B9AED5DEDBD}" type="presOf" srcId="{E398C559-6ACD-4C0D-A557-CCF283667B29}" destId="{CD0D3FB7-ECF8-45E7-A265-1836BBFE26B4}" srcOrd="0" destOrd="0" presId="urn:microsoft.com/office/officeart/2005/8/layout/vList3"/>
    <dgm:cxn modelId="{E16320CF-A972-46E4-B628-E189B0187861}" type="presOf" srcId="{1A29FFDC-02A2-423A-8936-90A215E761AD}" destId="{1667E823-0565-4148-9C7D-24C81EF9E6F0}" srcOrd="0" destOrd="0" presId="urn:microsoft.com/office/officeart/2005/8/layout/vList3"/>
    <dgm:cxn modelId="{1D1C8F88-8BF7-4C14-91E0-A4AC106D7C74}" type="presOf" srcId="{D9B56C73-5439-469E-B479-DE84C7C18A20}" destId="{0807CA25-9736-4D0A-9945-0082EFF35A2E}" srcOrd="0" destOrd="0" presId="urn:microsoft.com/office/officeart/2005/8/layout/vList3"/>
    <dgm:cxn modelId="{12931483-F40B-40AC-87D0-E061A26F8000}" srcId="{D9B56C73-5439-469E-B479-DE84C7C18A20}" destId="{335E5D09-7928-4983-8D17-D2A30CE74B20}" srcOrd="0" destOrd="0" parTransId="{9FA237D8-662E-42D8-B7D1-1BD29F53DF93}" sibTransId="{644CFC3F-573A-46EB-B9B3-83652072E38D}"/>
    <dgm:cxn modelId="{95C42C7A-DB09-41F5-80F2-80D57A8B53BC}" srcId="{D9B56C73-5439-469E-B479-DE84C7C18A20}" destId="{1A29FFDC-02A2-423A-8936-90A215E761AD}" srcOrd="2" destOrd="0" parTransId="{8E5C642C-6B50-49DB-A6FF-2AAFFA48B3F7}" sibTransId="{AA74091C-B253-4764-A2C7-039E4AE9F1F2}"/>
    <dgm:cxn modelId="{F3B1E500-C597-4896-9EAD-D10AF49186AB}" srcId="{D9B56C73-5439-469E-B479-DE84C7C18A20}" destId="{E398C559-6ACD-4C0D-A557-CCF283667B29}" srcOrd="1" destOrd="0" parTransId="{48065DF0-7C5D-4D28-B08D-CA13E30A073C}" sibTransId="{A321EDEC-6F30-487B-8F97-B5D9F35F7ABC}"/>
    <dgm:cxn modelId="{DC2DDE2F-16CD-4A03-9022-4F59AD720616}" type="presOf" srcId="{335E5D09-7928-4983-8D17-D2A30CE74B20}" destId="{83081D11-B25F-42F2-8A75-2C2ACD7FA004}" srcOrd="0" destOrd="0" presId="urn:microsoft.com/office/officeart/2005/8/layout/vList3"/>
    <dgm:cxn modelId="{E6ECBF31-5B6B-4045-B62E-F6E20DD92103}" type="presParOf" srcId="{0807CA25-9736-4D0A-9945-0082EFF35A2E}" destId="{169EB826-C7C2-445E-B0C0-12D718EA34E2}" srcOrd="0" destOrd="0" presId="urn:microsoft.com/office/officeart/2005/8/layout/vList3"/>
    <dgm:cxn modelId="{B2BB0C23-AA03-41F1-B8E2-878536412BB8}" type="presParOf" srcId="{169EB826-C7C2-445E-B0C0-12D718EA34E2}" destId="{6A079960-8F0C-41D9-ADC2-8B5BBA438FE5}" srcOrd="0" destOrd="0" presId="urn:microsoft.com/office/officeart/2005/8/layout/vList3"/>
    <dgm:cxn modelId="{710912BE-3D16-4BFF-9101-779C48D8A07A}" type="presParOf" srcId="{169EB826-C7C2-445E-B0C0-12D718EA34E2}" destId="{83081D11-B25F-42F2-8A75-2C2ACD7FA004}" srcOrd="1" destOrd="0" presId="urn:microsoft.com/office/officeart/2005/8/layout/vList3"/>
    <dgm:cxn modelId="{F064F2FE-EA16-4811-A97B-842C6751E8B4}" type="presParOf" srcId="{0807CA25-9736-4D0A-9945-0082EFF35A2E}" destId="{527AC89C-676E-4808-835C-DB577A6D22BA}" srcOrd="1" destOrd="0" presId="urn:microsoft.com/office/officeart/2005/8/layout/vList3"/>
    <dgm:cxn modelId="{91B4681F-42F6-4788-AB07-3B834F069714}" type="presParOf" srcId="{0807CA25-9736-4D0A-9945-0082EFF35A2E}" destId="{02C10D8A-8DE0-4438-BE35-FFC2183B5137}" srcOrd="2" destOrd="0" presId="urn:microsoft.com/office/officeart/2005/8/layout/vList3"/>
    <dgm:cxn modelId="{437E7D59-FCB3-48D2-BB93-DE2AB4010FCD}" type="presParOf" srcId="{02C10D8A-8DE0-4438-BE35-FFC2183B5137}" destId="{0E3D0E3F-7276-4A58-A034-17D5F8517AC1}" srcOrd="0" destOrd="0" presId="urn:microsoft.com/office/officeart/2005/8/layout/vList3"/>
    <dgm:cxn modelId="{9E1C2BDF-8D01-49B3-B295-DE6DEB06ED8D}" type="presParOf" srcId="{02C10D8A-8DE0-4438-BE35-FFC2183B5137}" destId="{CD0D3FB7-ECF8-45E7-A265-1836BBFE26B4}" srcOrd="1" destOrd="0" presId="urn:microsoft.com/office/officeart/2005/8/layout/vList3"/>
    <dgm:cxn modelId="{ABE87C80-24D8-45BC-80B9-78B1B9F9DA52}" type="presParOf" srcId="{0807CA25-9736-4D0A-9945-0082EFF35A2E}" destId="{9C1685AC-622E-47FF-AAAA-2EAB8620F2A7}" srcOrd="3" destOrd="0" presId="urn:microsoft.com/office/officeart/2005/8/layout/vList3"/>
    <dgm:cxn modelId="{FCB6BDE3-A990-40DC-B493-768A54F5727B}" type="presParOf" srcId="{0807CA25-9736-4D0A-9945-0082EFF35A2E}" destId="{5CFFD97B-B7A1-4D9D-AFA2-64F716A52312}" srcOrd="4" destOrd="0" presId="urn:microsoft.com/office/officeart/2005/8/layout/vList3"/>
    <dgm:cxn modelId="{DBE3EDCE-E421-4630-9B71-8FF28BE64D19}" type="presParOf" srcId="{5CFFD97B-B7A1-4D9D-AFA2-64F716A52312}" destId="{647A37F1-2510-4B87-A871-89DA0ED97574}" srcOrd="0" destOrd="0" presId="urn:microsoft.com/office/officeart/2005/8/layout/vList3"/>
    <dgm:cxn modelId="{89D954E3-17C2-4F38-A9B4-3B60B8CDE1DA}" type="presParOf" srcId="{5CFFD97B-B7A1-4D9D-AFA2-64F716A52312}" destId="{1667E823-0565-4148-9C7D-24C81EF9E6F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70F90-713F-40CC-9BCA-2921C081BE4D}">
      <dsp:nvSpPr>
        <dsp:cNvPr id="0" name=""/>
        <dsp:cNvSpPr/>
      </dsp:nvSpPr>
      <dsp:spPr>
        <a:xfrm>
          <a:off x="0" y="807161"/>
          <a:ext cx="7080688" cy="6475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700" kern="1200" dirty="0">
              <a:latin typeface="Century Gothic" panose="020B0502020202020204"/>
            </a:rPr>
            <a:t>Znaci žarišne ozlede okcipitalnog režnja</a:t>
          </a:r>
          <a:endParaRPr lang="en-US" sz="2700" kern="1200" dirty="0" err="1">
            <a:latin typeface="Century Gothic" panose="020B0502020202020204"/>
          </a:endParaRPr>
        </a:p>
      </dsp:txBody>
      <dsp:txXfrm>
        <a:off x="31613" y="838774"/>
        <a:ext cx="7017462" cy="584369"/>
      </dsp:txXfrm>
    </dsp:sp>
    <dsp:sp modelId="{5CF21C7E-FC87-4A90-A392-D851A1E39E4F}">
      <dsp:nvSpPr>
        <dsp:cNvPr id="0" name=""/>
        <dsp:cNvSpPr/>
      </dsp:nvSpPr>
      <dsp:spPr>
        <a:xfrm>
          <a:off x="0" y="1532516"/>
          <a:ext cx="7080688" cy="6475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700" kern="1200" dirty="0">
              <a:latin typeface="Century Gothic" panose="020B0502020202020204"/>
            </a:rPr>
            <a:t>Znaci žarišne ozlede parijetalnog režnja</a:t>
          </a:r>
          <a:endParaRPr lang="en-US" sz="2700" kern="1200" dirty="0" err="1">
            <a:latin typeface="Century Gothic" panose="020B0502020202020204"/>
          </a:endParaRPr>
        </a:p>
      </dsp:txBody>
      <dsp:txXfrm>
        <a:off x="31613" y="1564129"/>
        <a:ext cx="7017462" cy="584369"/>
      </dsp:txXfrm>
    </dsp:sp>
    <dsp:sp modelId="{531860C4-FAEF-4F21-B5E1-DBBF922E6BF2}">
      <dsp:nvSpPr>
        <dsp:cNvPr id="0" name=""/>
        <dsp:cNvSpPr/>
      </dsp:nvSpPr>
      <dsp:spPr>
        <a:xfrm>
          <a:off x="0" y="2257871"/>
          <a:ext cx="7080688" cy="64759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700" kern="1200" dirty="0">
              <a:latin typeface="Century Gothic" panose="020B0502020202020204"/>
            </a:rPr>
            <a:t>Znaci žarišne ozlede temporalnog režnja</a:t>
          </a:r>
          <a:endParaRPr lang="en-US" sz="2700" kern="1200" dirty="0" err="1">
            <a:latin typeface="Century Gothic" panose="020B0502020202020204"/>
          </a:endParaRPr>
        </a:p>
      </dsp:txBody>
      <dsp:txXfrm>
        <a:off x="31613" y="2289484"/>
        <a:ext cx="7017462" cy="584369"/>
      </dsp:txXfrm>
    </dsp:sp>
    <dsp:sp modelId="{4A2463E0-9CC9-43FF-8B8A-EBDC6079FF1C}">
      <dsp:nvSpPr>
        <dsp:cNvPr id="0" name=""/>
        <dsp:cNvSpPr/>
      </dsp:nvSpPr>
      <dsp:spPr>
        <a:xfrm>
          <a:off x="0" y="2983226"/>
          <a:ext cx="7080688" cy="647595"/>
        </a:xfrm>
        <a:prstGeom prst="roundRect">
          <a:avLst/>
        </a:prstGeom>
        <a:solidFill>
          <a:schemeClr val="accent3">
            <a:lumMod val="7500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700" kern="1200" dirty="0">
              <a:latin typeface="Century Gothic" panose="020B0502020202020204"/>
            </a:rPr>
            <a:t>Znaci žarišne ozlede frontalnog režnja</a:t>
          </a:r>
          <a:endParaRPr lang="en-US" sz="2700" kern="1200" dirty="0" err="1">
            <a:latin typeface="Century Gothic" panose="020B0502020202020204"/>
          </a:endParaRPr>
        </a:p>
      </dsp:txBody>
      <dsp:txXfrm>
        <a:off x="31613" y="3014839"/>
        <a:ext cx="7017462" cy="58436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503322-CE4D-4C24-A6D8-B17D1467586F}">
      <dsp:nvSpPr>
        <dsp:cNvPr id="0" name=""/>
        <dsp:cNvSpPr/>
      </dsp:nvSpPr>
      <dsp:spPr>
        <a:xfrm>
          <a:off x="0" y="6317"/>
          <a:ext cx="9967504" cy="145245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600" kern="1200" dirty="0"/>
            <a:t>Izbor optimalnih iz velikog seta raspoloživih postupaka  </a:t>
          </a:r>
          <a:endParaRPr lang="en-US" sz="2600" kern="1200" dirty="0"/>
        </a:p>
      </dsp:txBody>
      <dsp:txXfrm>
        <a:off x="70903" y="77220"/>
        <a:ext cx="9825698" cy="1310645"/>
      </dsp:txXfrm>
    </dsp:sp>
    <dsp:sp modelId="{65A84850-FC83-451D-8AE3-E501702FB459}">
      <dsp:nvSpPr>
        <dsp:cNvPr id="0" name=""/>
        <dsp:cNvSpPr/>
      </dsp:nvSpPr>
      <dsp:spPr>
        <a:xfrm>
          <a:off x="0" y="1559774"/>
          <a:ext cx="9967504" cy="1452451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600" kern="1200" dirty="0"/>
            <a:t>Namena testa (kako je konstrukt opercionalizovan/šta test nominalno meri) ne garantuje zaključak</a:t>
          </a:r>
        </a:p>
      </dsp:txBody>
      <dsp:txXfrm>
        <a:off x="70903" y="1630677"/>
        <a:ext cx="9825698" cy="1310645"/>
      </dsp:txXfrm>
    </dsp:sp>
    <dsp:sp modelId="{1022E547-1785-49F7-8397-FC0E14F40F57}">
      <dsp:nvSpPr>
        <dsp:cNvPr id="0" name=""/>
        <dsp:cNvSpPr/>
      </dsp:nvSpPr>
      <dsp:spPr>
        <a:xfrm>
          <a:off x="0" y="3087105"/>
          <a:ext cx="9967504" cy="1452451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600" kern="1200" dirty="0"/>
            <a:t>Gotove ’baterije’ nikada ne obezbeđuju podatke podjednakog kvaliteta kao pacijentu/pitanju prilagođen ’protokol’ ispitivanja </a:t>
          </a:r>
        </a:p>
      </dsp:txBody>
      <dsp:txXfrm>
        <a:off x="70903" y="3158008"/>
        <a:ext cx="9825698" cy="131064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3A0FF-4A61-4CA0-B38B-EF30BBF269C3}">
      <dsp:nvSpPr>
        <dsp:cNvPr id="0" name=""/>
        <dsp:cNvSpPr/>
      </dsp:nvSpPr>
      <dsp:spPr>
        <a:xfrm>
          <a:off x="121370" y="0"/>
          <a:ext cx="4712345" cy="4399724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6746" tIns="0" rIns="486746" bIns="330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2000" kern="1200" dirty="0">
            <a:latin typeface="Century Gothic" panose="020B0502020202020204"/>
          </a:endParaRPr>
        </a:p>
      </dsp:txBody>
      <dsp:txXfrm>
        <a:off x="121370" y="1759889"/>
        <a:ext cx="4712345" cy="2639834"/>
      </dsp:txXfrm>
    </dsp:sp>
    <dsp:sp modelId="{115DE838-B862-486F-B673-96E9B703F2E9}">
      <dsp:nvSpPr>
        <dsp:cNvPr id="0" name=""/>
        <dsp:cNvSpPr/>
      </dsp:nvSpPr>
      <dsp:spPr>
        <a:xfrm>
          <a:off x="45238" y="0"/>
          <a:ext cx="4927685" cy="4422945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6746" tIns="165100" rIns="486746" bIns="16510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800" b="1" kern="1200" dirty="0"/>
            <a:t>U svrhe funkcionalnog ’mapiranja’ mozga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b="0" kern="1200" dirty="0"/>
            <a:t>- semiologija (posledica) lezija prema lokalizaciji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b="0" kern="1200" dirty="0"/>
            <a:t>- tradicionalna klinička npsih stečenih ozleda kod odraslih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0" kern="1200" dirty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 dirty="0"/>
        </a:p>
      </dsp:txBody>
      <dsp:txXfrm>
        <a:off x="45238" y="0"/>
        <a:ext cx="4927685" cy="4422945"/>
      </dsp:txXfrm>
    </dsp:sp>
    <dsp:sp modelId="{283AB727-0D9D-4A19-8488-C68ECA311062}">
      <dsp:nvSpPr>
        <dsp:cNvPr id="0" name=""/>
        <dsp:cNvSpPr/>
      </dsp:nvSpPr>
      <dsp:spPr>
        <a:xfrm>
          <a:off x="5282234" y="39883"/>
          <a:ext cx="4927685" cy="4357352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6746" tIns="0" rIns="486746" bIns="33020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>
            <a:latin typeface="Century Gothic" panose="020B0502020202020204"/>
          </a:endParaRPr>
        </a:p>
      </dsp:txBody>
      <dsp:txXfrm>
        <a:off x="5282234" y="1782824"/>
        <a:ext cx="4927685" cy="2614411"/>
      </dsp:txXfrm>
    </dsp:sp>
    <dsp:sp modelId="{222B006D-FC2B-4B5D-A604-38A95964AE7B}">
      <dsp:nvSpPr>
        <dsp:cNvPr id="0" name=""/>
        <dsp:cNvSpPr/>
      </dsp:nvSpPr>
      <dsp:spPr>
        <a:xfrm>
          <a:off x="5282234" y="-5995"/>
          <a:ext cx="4927685" cy="4422945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6746" tIns="165100" rIns="486746" bIns="16510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sr-Latn-RS" sz="2800" b="1" kern="1200" dirty="0"/>
            <a:t>U svrhe razumevanja kognitivne strukture i funkcionisanja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sr-Latn-RS" sz="2800" b="1" kern="1200" dirty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sr-Latn-RS" sz="2400" b="0" kern="1200" dirty="0"/>
            <a:t>- ’shematičari’ (Vernike, Lihtajm, Lipman itd.)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sr-Latn-RS" sz="2400" b="0" kern="1200" dirty="0"/>
            <a:t>- Lurija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sr-Latn-RS" sz="2400" b="0" kern="1200" dirty="0"/>
            <a:t>- kognitivna neuropsihologija</a:t>
          </a:r>
          <a:endParaRPr lang="en-US" sz="2400" b="0" kern="1200" dirty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 dirty="0"/>
        </a:p>
      </dsp:txBody>
      <dsp:txXfrm>
        <a:off x="5282234" y="-5995"/>
        <a:ext cx="4927685" cy="442294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069EB8-B77E-465E-949E-3CA9966388CE}">
      <dsp:nvSpPr>
        <dsp:cNvPr id="0" name=""/>
        <dsp:cNvSpPr/>
      </dsp:nvSpPr>
      <dsp:spPr>
        <a:xfrm>
          <a:off x="0" y="0"/>
          <a:ext cx="8586636" cy="8789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kern="1200" dirty="0"/>
            <a:t>PAMĆENJE (dugoročno, radna memorija, implicitno, semantičko, epizodičko, verbalno itd.)</a:t>
          </a:r>
          <a:endParaRPr lang="en-US" sz="1600" kern="1200" dirty="0"/>
        </a:p>
      </dsp:txBody>
      <dsp:txXfrm>
        <a:off x="25742" y="25742"/>
        <a:ext cx="7535391" cy="827427"/>
      </dsp:txXfrm>
    </dsp:sp>
    <dsp:sp modelId="{95B1C697-EA6A-47AC-90A5-103546B30750}">
      <dsp:nvSpPr>
        <dsp:cNvPr id="0" name=""/>
        <dsp:cNvSpPr/>
      </dsp:nvSpPr>
      <dsp:spPr>
        <a:xfrm>
          <a:off x="641209" y="1000981"/>
          <a:ext cx="8586636" cy="8789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kern="1200" dirty="0"/>
            <a:t>EGZEKUTIVNE FUNKCIJE (selekcija, usmeravanje, monitoring, kontrola, inhibicija, fleksibilnost itd.) </a:t>
          </a:r>
          <a:endParaRPr lang="en-US" sz="1600" kern="1200" dirty="0"/>
        </a:p>
      </dsp:txBody>
      <dsp:txXfrm>
        <a:off x="666951" y="1026723"/>
        <a:ext cx="7322650" cy="827427"/>
      </dsp:txXfrm>
    </dsp:sp>
    <dsp:sp modelId="{804D7B43-69D8-47FA-9BD0-DA607C7C49DF}">
      <dsp:nvSpPr>
        <dsp:cNvPr id="0" name=""/>
        <dsp:cNvSpPr/>
      </dsp:nvSpPr>
      <dsp:spPr>
        <a:xfrm>
          <a:off x="1282419" y="2001963"/>
          <a:ext cx="8586636" cy="8789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kern="1200" dirty="0"/>
            <a:t>SOCIJALNA KOGNICIJA (prepoznavanje emocija, atribucija mentalnih stanja, empatija itd) </a:t>
          </a:r>
          <a:endParaRPr lang="en-US" sz="1600" kern="1200" dirty="0"/>
        </a:p>
      </dsp:txBody>
      <dsp:txXfrm>
        <a:off x="1308161" y="2027705"/>
        <a:ext cx="7322650" cy="827427"/>
      </dsp:txXfrm>
    </dsp:sp>
    <dsp:sp modelId="{557681A3-1B55-43E2-B58D-2B9B592F5F9A}">
      <dsp:nvSpPr>
        <dsp:cNvPr id="0" name=""/>
        <dsp:cNvSpPr/>
      </dsp:nvSpPr>
      <dsp:spPr>
        <a:xfrm>
          <a:off x="1923629" y="3002945"/>
          <a:ext cx="8586636" cy="8789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kern="1200" dirty="0"/>
            <a:t>GNOZIJA/SEMANTIČKA ORGANIZACIJA (modalno specifična, u domenu jezika, vizuoprostorna, semantičko pamćenje, kategorijalno mišljenje  itd</a:t>
          </a:r>
          <a:endParaRPr lang="en-US" sz="1600" kern="1200" dirty="0"/>
        </a:p>
      </dsp:txBody>
      <dsp:txXfrm>
        <a:off x="1949371" y="3028687"/>
        <a:ext cx="7322650" cy="827427"/>
      </dsp:txXfrm>
    </dsp:sp>
    <dsp:sp modelId="{22A4CA48-5C64-442B-B8BD-AEB48EDA4FFB}">
      <dsp:nvSpPr>
        <dsp:cNvPr id="0" name=""/>
        <dsp:cNvSpPr/>
      </dsp:nvSpPr>
      <dsp:spPr>
        <a:xfrm>
          <a:off x="2564839" y="4003927"/>
          <a:ext cx="8586636" cy="8789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kern="1200" dirty="0"/>
            <a:t>PRAKSIJA, PAŽNJA, EMOCIJE...</a:t>
          </a:r>
          <a:endParaRPr lang="en-US" sz="1600" kern="1200" dirty="0"/>
        </a:p>
      </dsp:txBody>
      <dsp:txXfrm>
        <a:off x="2590581" y="4029669"/>
        <a:ext cx="7322650" cy="827427"/>
      </dsp:txXfrm>
    </dsp:sp>
    <dsp:sp modelId="{94F7C937-B2F0-4D51-8C61-6BF57D6F6C5C}">
      <dsp:nvSpPr>
        <dsp:cNvPr id="0" name=""/>
        <dsp:cNvSpPr/>
      </dsp:nvSpPr>
      <dsp:spPr>
        <a:xfrm>
          <a:off x="8015344" y="642093"/>
          <a:ext cx="571292" cy="57129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8143885" y="642093"/>
        <a:ext cx="314210" cy="429897"/>
      </dsp:txXfrm>
    </dsp:sp>
    <dsp:sp modelId="{AD9CFE71-1A33-436F-A706-8C64BFEAAF62}">
      <dsp:nvSpPr>
        <dsp:cNvPr id="0" name=""/>
        <dsp:cNvSpPr/>
      </dsp:nvSpPr>
      <dsp:spPr>
        <a:xfrm>
          <a:off x="8656554" y="1643075"/>
          <a:ext cx="571292" cy="57129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8785095" y="1643075"/>
        <a:ext cx="314210" cy="429897"/>
      </dsp:txXfrm>
    </dsp:sp>
    <dsp:sp modelId="{7367548A-07D3-4B01-9637-403410DEE9ED}">
      <dsp:nvSpPr>
        <dsp:cNvPr id="0" name=""/>
        <dsp:cNvSpPr/>
      </dsp:nvSpPr>
      <dsp:spPr>
        <a:xfrm>
          <a:off x="9297764" y="2629408"/>
          <a:ext cx="571292" cy="57129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9426305" y="2629408"/>
        <a:ext cx="314210" cy="429897"/>
      </dsp:txXfrm>
    </dsp:sp>
    <dsp:sp modelId="{2076113B-757D-4322-B371-F044C8047856}">
      <dsp:nvSpPr>
        <dsp:cNvPr id="0" name=""/>
        <dsp:cNvSpPr/>
      </dsp:nvSpPr>
      <dsp:spPr>
        <a:xfrm>
          <a:off x="9938973" y="3640156"/>
          <a:ext cx="571292" cy="57129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10067514" y="3640156"/>
        <a:ext cx="314210" cy="42989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696104-C73E-4C2A-B2EA-2A115E3CBF0E}">
      <dsp:nvSpPr>
        <dsp:cNvPr id="0" name=""/>
        <dsp:cNvSpPr/>
      </dsp:nvSpPr>
      <dsp:spPr>
        <a:xfrm>
          <a:off x="7397359" y="2265992"/>
          <a:ext cx="2494810" cy="13483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8183"/>
              </a:lnTo>
              <a:lnTo>
                <a:pt x="2494810" y="1098183"/>
              </a:lnTo>
              <a:lnTo>
                <a:pt x="2494810" y="1348374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E1F5F5-822C-4BE0-A141-6C5F63D9AC37}">
      <dsp:nvSpPr>
        <dsp:cNvPr id="0" name=""/>
        <dsp:cNvSpPr/>
      </dsp:nvSpPr>
      <dsp:spPr>
        <a:xfrm>
          <a:off x="5088237" y="4203265"/>
          <a:ext cx="1319977" cy="7252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5020"/>
              </a:lnTo>
              <a:lnTo>
                <a:pt x="1319977" y="475020"/>
              </a:lnTo>
              <a:lnTo>
                <a:pt x="1319977" y="72521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EDBBD6-FC76-49A1-8B28-62BF1E76E1A8}">
      <dsp:nvSpPr>
        <dsp:cNvPr id="0" name=""/>
        <dsp:cNvSpPr/>
      </dsp:nvSpPr>
      <dsp:spPr>
        <a:xfrm>
          <a:off x="2861359" y="4203265"/>
          <a:ext cx="2226877" cy="730442"/>
        </a:xfrm>
        <a:custGeom>
          <a:avLst/>
          <a:gdLst/>
          <a:ahLst/>
          <a:cxnLst/>
          <a:rect l="0" t="0" r="0" b="0"/>
          <a:pathLst>
            <a:path>
              <a:moveTo>
                <a:pt x="2226877" y="0"/>
              </a:moveTo>
              <a:lnTo>
                <a:pt x="2226877" y="480250"/>
              </a:lnTo>
              <a:lnTo>
                <a:pt x="0" y="480250"/>
              </a:lnTo>
              <a:lnTo>
                <a:pt x="0" y="73044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F172F-98DB-4773-A89E-E7F4C790FC3C}">
      <dsp:nvSpPr>
        <dsp:cNvPr id="0" name=""/>
        <dsp:cNvSpPr/>
      </dsp:nvSpPr>
      <dsp:spPr>
        <a:xfrm>
          <a:off x="5088237" y="2265992"/>
          <a:ext cx="2309122" cy="1341326"/>
        </a:xfrm>
        <a:custGeom>
          <a:avLst/>
          <a:gdLst/>
          <a:ahLst/>
          <a:cxnLst/>
          <a:rect l="0" t="0" r="0" b="0"/>
          <a:pathLst>
            <a:path>
              <a:moveTo>
                <a:pt x="2309122" y="0"/>
              </a:moveTo>
              <a:lnTo>
                <a:pt x="2309122" y="1091134"/>
              </a:lnTo>
              <a:lnTo>
                <a:pt x="0" y="1091134"/>
              </a:lnTo>
              <a:lnTo>
                <a:pt x="0" y="1341326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5BC420-A1F3-4853-B356-936828750444}">
      <dsp:nvSpPr>
        <dsp:cNvPr id="0" name=""/>
        <dsp:cNvSpPr/>
      </dsp:nvSpPr>
      <dsp:spPr>
        <a:xfrm>
          <a:off x="5123972" y="410063"/>
          <a:ext cx="2273386" cy="603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2826"/>
              </a:lnTo>
              <a:lnTo>
                <a:pt x="2273386" y="352826"/>
              </a:lnTo>
              <a:lnTo>
                <a:pt x="2273386" y="60301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05BC7-135F-490A-8F58-59633B799D34}">
      <dsp:nvSpPr>
        <dsp:cNvPr id="0" name=""/>
        <dsp:cNvSpPr/>
      </dsp:nvSpPr>
      <dsp:spPr>
        <a:xfrm>
          <a:off x="4032505" y="410063"/>
          <a:ext cx="1091466" cy="571925"/>
        </a:xfrm>
        <a:custGeom>
          <a:avLst/>
          <a:gdLst/>
          <a:ahLst/>
          <a:cxnLst/>
          <a:rect l="0" t="0" r="0" b="0"/>
          <a:pathLst>
            <a:path>
              <a:moveTo>
                <a:pt x="1091466" y="0"/>
              </a:moveTo>
              <a:lnTo>
                <a:pt x="1091466" y="321734"/>
              </a:lnTo>
              <a:lnTo>
                <a:pt x="0" y="321734"/>
              </a:lnTo>
              <a:lnTo>
                <a:pt x="0" y="57192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A2E89-6755-4A77-95C7-3EA7DCC19D81}">
      <dsp:nvSpPr>
        <dsp:cNvPr id="0" name=""/>
        <dsp:cNvSpPr/>
      </dsp:nvSpPr>
      <dsp:spPr>
        <a:xfrm>
          <a:off x="959626" y="410063"/>
          <a:ext cx="4164346" cy="658067"/>
        </a:xfrm>
        <a:custGeom>
          <a:avLst/>
          <a:gdLst/>
          <a:ahLst/>
          <a:cxnLst/>
          <a:rect l="0" t="0" r="0" b="0"/>
          <a:pathLst>
            <a:path>
              <a:moveTo>
                <a:pt x="4164346" y="0"/>
              </a:moveTo>
              <a:lnTo>
                <a:pt x="4164346" y="407876"/>
              </a:lnTo>
              <a:lnTo>
                <a:pt x="0" y="407876"/>
              </a:lnTo>
              <a:lnTo>
                <a:pt x="0" y="65806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0DD747-FBDC-4A19-9020-492FA411849F}">
      <dsp:nvSpPr>
        <dsp:cNvPr id="0" name=""/>
        <dsp:cNvSpPr/>
      </dsp:nvSpPr>
      <dsp:spPr>
        <a:xfrm>
          <a:off x="3773615" y="-285075"/>
          <a:ext cx="2700715" cy="695139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3141B7-0903-40B6-A316-947928A50994}">
      <dsp:nvSpPr>
        <dsp:cNvPr id="0" name=""/>
        <dsp:cNvSpPr/>
      </dsp:nvSpPr>
      <dsp:spPr>
        <a:xfrm>
          <a:off x="4073694" y="0"/>
          <a:ext cx="2700715" cy="695139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/>
            <a:t>PAMĆENJE</a:t>
          </a:r>
          <a:endParaRPr lang="en-US" sz="2400" kern="1200" dirty="0"/>
        </a:p>
      </dsp:txBody>
      <dsp:txXfrm>
        <a:off x="4094054" y="20360"/>
        <a:ext cx="2659995" cy="654419"/>
      </dsp:txXfrm>
    </dsp:sp>
    <dsp:sp modelId="{4E372EA7-4F13-4FC2-839B-732D9CB6BB0E}">
      <dsp:nvSpPr>
        <dsp:cNvPr id="0" name=""/>
        <dsp:cNvSpPr/>
      </dsp:nvSpPr>
      <dsp:spPr>
        <a:xfrm>
          <a:off x="-269928" y="1068131"/>
          <a:ext cx="2459109" cy="1231079"/>
        </a:xfrm>
        <a:prstGeom prst="roundRect">
          <a:avLst>
            <a:gd name="adj" fmla="val 10000"/>
          </a:avLst>
        </a:prstGeom>
        <a:solidFill>
          <a:srgbClr val="FFC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CB2A02-D585-494C-94AA-44FA7E95CEFA}">
      <dsp:nvSpPr>
        <dsp:cNvPr id="0" name=""/>
        <dsp:cNvSpPr/>
      </dsp:nvSpPr>
      <dsp:spPr>
        <a:xfrm>
          <a:off x="30151" y="1353206"/>
          <a:ext cx="2459109" cy="12310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b="1" kern="1200" dirty="0"/>
            <a:t>senzorna memorija</a:t>
          </a:r>
          <a:endParaRPr lang="en-US" sz="1800" b="1" kern="1200" dirty="0"/>
        </a:p>
      </dsp:txBody>
      <dsp:txXfrm>
        <a:off x="66208" y="1389263"/>
        <a:ext cx="2386995" cy="1158965"/>
      </dsp:txXfrm>
    </dsp:sp>
    <dsp:sp modelId="{E0042F86-5418-4A7B-B6FA-EA4526A6F676}">
      <dsp:nvSpPr>
        <dsp:cNvPr id="0" name=""/>
        <dsp:cNvSpPr/>
      </dsp:nvSpPr>
      <dsp:spPr>
        <a:xfrm>
          <a:off x="2682148" y="981989"/>
          <a:ext cx="2700715" cy="1324870"/>
        </a:xfrm>
        <a:prstGeom prst="roundRect">
          <a:avLst>
            <a:gd name="adj" fmla="val 10000"/>
          </a:avLst>
        </a:prstGeom>
        <a:solidFill>
          <a:srgbClr val="FFC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CFB544-B5E0-4CF1-8D2C-448281C8EC93}">
      <dsp:nvSpPr>
        <dsp:cNvPr id="0" name=""/>
        <dsp:cNvSpPr/>
      </dsp:nvSpPr>
      <dsp:spPr>
        <a:xfrm>
          <a:off x="2982227" y="1267064"/>
          <a:ext cx="2700715" cy="13248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b="1" kern="1200" dirty="0"/>
            <a:t>kratkoročna memorija    </a:t>
          </a:r>
          <a:r>
            <a:rPr lang="sr-Latn-RS" sz="1800" kern="1200" dirty="0"/>
            <a:t>(7+-2, do 20’’)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sr-Latn-RS" sz="1800" kern="1200" dirty="0"/>
            <a:t>= </a:t>
          </a:r>
          <a:r>
            <a:rPr lang="sr-Latn-RS" sz="1800" b="1" kern="1200" dirty="0"/>
            <a:t>radna memorija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sr-Latn-RS" sz="1800" kern="1200" dirty="0"/>
            <a:t>(elem.: CI, FP, VM...)</a:t>
          </a:r>
          <a:endParaRPr lang="en-US" sz="1800" kern="1200" dirty="0"/>
        </a:p>
      </dsp:txBody>
      <dsp:txXfrm>
        <a:off x="3021031" y="1305868"/>
        <a:ext cx="2623107" cy="1247262"/>
      </dsp:txXfrm>
    </dsp:sp>
    <dsp:sp modelId="{19A9DE73-994A-4375-A672-D4E3F82EA4FD}">
      <dsp:nvSpPr>
        <dsp:cNvPr id="0" name=""/>
        <dsp:cNvSpPr/>
      </dsp:nvSpPr>
      <dsp:spPr>
        <a:xfrm>
          <a:off x="6047002" y="1013081"/>
          <a:ext cx="2700715" cy="1252911"/>
        </a:xfrm>
        <a:prstGeom prst="roundRect">
          <a:avLst>
            <a:gd name="adj" fmla="val 10000"/>
          </a:avLst>
        </a:prstGeom>
        <a:solidFill>
          <a:srgbClr val="FFC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CCBCB1-6600-4934-8CDB-B8591FA6805A}">
      <dsp:nvSpPr>
        <dsp:cNvPr id="0" name=""/>
        <dsp:cNvSpPr/>
      </dsp:nvSpPr>
      <dsp:spPr>
        <a:xfrm>
          <a:off x="6347081" y="1298156"/>
          <a:ext cx="2700715" cy="1252911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b="1" kern="1200" dirty="0"/>
            <a:t>dugoročno pamćenje</a:t>
          </a:r>
          <a:endParaRPr lang="en-US" sz="1800" b="1" kern="1200" dirty="0"/>
        </a:p>
      </dsp:txBody>
      <dsp:txXfrm>
        <a:off x="6383778" y="1334853"/>
        <a:ext cx="2627321" cy="1179517"/>
      </dsp:txXfrm>
    </dsp:sp>
    <dsp:sp modelId="{4809DDEE-7290-4B5C-9ED8-343D99A93D89}">
      <dsp:nvSpPr>
        <dsp:cNvPr id="0" name=""/>
        <dsp:cNvSpPr/>
      </dsp:nvSpPr>
      <dsp:spPr>
        <a:xfrm>
          <a:off x="3516083" y="3607318"/>
          <a:ext cx="3144307" cy="595946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3CA1E5-3B39-4F2B-914C-D4EE2EDD0A28}">
      <dsp:nvSpPr>
        <dsp:cNvPr id="0" name=""/>
        <dsp:cNvSpPr/>
      </dsp:nvSpPr>
      <dsp:spPr>
        <a:xfrm>
          <a:off x="3816162" y="3892394"/>
          <a:ext cx="3144307" cy="59594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b="1" kern="1200" dirty="0"/>
            <a:t>eksplicitno/deklarativno</a:t>
          </a:r>
          <a:endParaRPr lang="en-US" sz="1800" b="1" kern="1200" dirty="0"/>
        </a:p>
      </dsp:txBody>
      <dsp:txXfrm>
        <a:off x="3833617" y="3909849"/>
        <a:ext cx="3109397" cy="561036"/>
      </dsp:txXfrm>
    </dsp:sp>
    <dsp:sp modelId="{03B7EB58-EFFA-49AC-8486-38E132086EC3}">
      <dsp:nvSpPr>
        <dsp:cNvPr id="0" name=""/>
        <dsp:cNvSpPr/>
      </dsp:nvSpPr>
      <dsp:spPr>
        <a:xfrm>
          <a:off x="1511002" y="4933707"/>
          <a:ext cx="2700715" cy="801638"/>
        </a:xfrm>
        <a:prstGeom prst="roundRect">
          <a:avLst>
            <a:gd name="adj" fmla="val 10000"/>
          </a:avLst>
        </a:prstGeom>
        <a:solidFill>
          <a:srgbClr val="F4A16F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92AE5A-A7A6-4D0E-9184-7757244C8B30}">
      <dsp:nvSpPr>
        <dsp:cNvPr id="0" name=""/>
        <dsp:cNvSpPr/>
      </dsp:nvSpPr>
      <dsp:spPr>
        <a:xfrm>
          <a:off x="1811081" y="5218782"/>
          <a:ext cx="2700715" cy="801638"/>
        </a:xfrm>
        <a:prstGeom prst="roundRect">
          <a:avLst>
            <a:gd name="adj" fmla="val 10000"/>
          </a:avLst>
        </a:prstGeom>
        <a:solidFill>
          <a:srgbClr val="F3918A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b="1" kern="1200" dirty="0"/>
            <a:t>epizodičko</a:t>
          </a:r>
          <a:endParaRPr lang="en-US" sz="1800" b="1" kern="1200" dirty="0"/>
        </a:p>
      </dsp:txBody>
      <dsp:txXfrm>
        <a:off x="1834560" y="5242261"/>
        <a:ext cx="2653757" cy="754680"/>
      </dsp:txXfrm>
    </dsp:sp>
    <dsp:sp modelId="{1497DF8D-92B7-42D4-8A10-13336588670A}">
      <dsp:nvSpPr>
        <dsp:cNvPr id="0" name=""/>
        <dsp:cNvSpPr/>
      </dsp:nvSpPr>
      <dsp:spPr>
        <a:xfrm>
          <a:off x="5057857" y="4928476"/>
          <a:ext cx="2700715" cy="808497"/>
        </a:xfrm>
        <a:prstGeom prst="roundRect">
          <a:avLst>
            <a:gd name="adj" fmla="val 10000"/>
          </a:avLst>
        </a:prstGeom>
        <a:solidFill>
          <a:srgbClr val="F4A16F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1A230B-4E6E-41A8-B10B-C30A1C571A3B}">
      <dsp:nvSpPr>
        <dsp:cNvPr id="0" name=""/>
        <dsp:cNvSpPr/>
      </dsp:nvSpPr>
      <dsp:spPr>
        <a:xfrm>
          <a:off x="5357936" y="5213552"/>
          <a:ext cx="2700715" cy="808497"/>
        </a:xfrm>
        <a:prstGeom prst="roundRect">
          <a:avLst>
            <a:gd name="adj" fmla="val 10000"/>
          </a:avLst>
        </a:prstGeom>
        <a:solidFill>
          <a:srgbClr val="F3918A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b="1" kern="1200" dirty="0"/>
            <a:t>semantičko</a:t>
          </a:r>
          <a:endParaRPr lang="en-US" sz="1800" b="1" kern="1200" dirty="0"/>
        </a:p>
      </dsp:txBody>
      <dsp:txXfrm>
        <a:off x="5381616" y="5237232"/>
        <a:ext cx="2653355" cy="761137"/>
      </dsp:txXfrm>
    </dsp:sp>
    <dsp:sp modelId="{12915D9C-E364-47D6-A3D3-AD3EC5841D39}">
      <dsp:nvSpPr>
        <dsp:cNvPr id="0" name=""/>
        <dsp:cNvSpPr/>
      </dsp:nvSpPr>
      <dsp:spPr>
        <a:xfrm>
          <a:off x="8541812" y="3614367"/>
          <a:ext cx="2700715" cy="2136541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E9E709-327B-4299-8E5D-4A3AD1AE39D5}">
      <dsp:nvSpPr>
        <dsp:cNvPr id="0" name=""/>
        <dsp:cNvSpPr/>
      </dsp:nvSpPr>
      <dsp:spPr>
        <a:xfrm>
          <a:off x="8841892" y="3899442"/>
          <a:ext cx="2700715" cy="2136541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b="1" kern="1200" dirty="0"/>
            <a:t>implicitno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dirty="0"/>
            <a:t>(heterogene forme: proceduralno, navike, stvoreno/ispoljeno uslovljavanjem, senzitizacijom, primovanjem...) </a:t>
          </a:r>
          <a:endParaRPr lang="en-US" sz="1800" kern="1200" dirty="0"/>
        </a:p>
      </dsp:txBody>
      <dsp:txXfrm>
        <a:off x="8904469" y="3962019"/>
        <a:ext cx="2575561" cy="201138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3A0FF-4A61-4CA0-B38B-EF30BBF269C3}">
      <dsp:nvSpPr>
        <dsp:cNvPr id="0" name=""/>
        <dsp:cNvSpPr/>
      </dsp:nvSpPr>
      <dsp:spPr>
        <a:xfrm>
          <a:off x="830" y="471179"/>
          <a:ext cx="3363366" cy="40360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2226" tIns="0" rIns="332226" bIns="33020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>
              <a:latin typeface="Century Gothic" panose="020B0502020202020204"/>
            </a:rPr>
            <a:t>Moguć izolovani poremećaj funkcije (komponente f.) nakon moždane ozlede</a:t>
          </a:r>
          <a:endParaRPr lang="en-US" sz="2400" kern="1200" dirty="0" err="1">
            <a:latin typeface="Century Gothic" panose="020B0502020202020204"/>
          </a:endParaRPr>
        </a:p>
      </dsp:txBody>
      <dsp:txXfrm>
        <a:off x="830" y="2085595"/>
        <a:ext cx="3363366" cy="2421624"/>
      </dsp:txXfrm>
    </dsp:sp>
    <dsp:sp modelId="{115DE838-B862-486F-B673-96E9B703F2E9}">
      <dsp:nvSpPr>
        <dsp:cNvPr id="0" name=""/>
        <dsp:cNvSpPr/>
      </dsp:nvSpPr>
      <dsp:spPr>
        <a:xfrm>
          <a:off x="830" y="471179"/>
          <a:ext cx="3363366" cy="1614416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2226" tIns="165100" rIns="332226" bIns="16510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/>
            <a:t>01</a:t>
          </a:r>
        </a:p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800" kern="1200"/>
        </a:p>
      </dsp:txBody>
      <dsp:txXfrm>
        <a:off x="830" y="471179"/>
        <a:ext cx="3363366" cy="1614416"/>
      </dsp:txXfrm>
    </dsp:sp>
    <dsp:sp modelId="{283AB727-0D9D-4A19-8488-C68ECA311062}">
      <dsp:nvSpPr>
        <dsp:cNvPr id="0" name=""/>
        <dsp:cNvSpPr/>
      </dsp:nvSpPr>
      <dsp:spPr>
        <a:xfrm>
          <a:off x="3633266" y="471179"/>
          <a:ext cx="3363366" cy="403604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2226" tIns="0" rIns="332226" bIns="33020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>
              <a:latin typeface="Century Gothic" panose="020B0502020202020204"/>
            </a:rPr>
            <a:t>Dvostruka disocijacija između poremećaja (komponenti f.)  </a:t>
          </a:r>
          <a:endParaRPr lang="en-US" sz="2400" kern="1200" dirty="0">
            <a:latin typeface="Century Gothic" panose="020B0502020202020204"/>
          </a:endParaRPr>
        </a:p>
      </dsp:txBody>
      <dsp:txXfrm>
        <a:off x="3633266" y="2085595"/>
        <a:ext cx="3363366" cy="2421624"/>
      </dsp:txXfrm>
    </dsp:sp>
    <dsp:sp modelId="{222B006D-FC2B-4B5D-A604-38A95964AE7B}">
      <dsp:nvSpPr>
        <dsp:cNvPr id="0" name=""/>
        <dsp:cNvSpPr/>
      </dsp:nvSpPr>
      <dsp:spPr>
        <a:xfrm>
          <a:off x="3633266" y="471179"/>
          <a:ext cx="3363366" cy="1614416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2226" tIns="165100" rIns="332226" bIns="16510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02</a:t>
          </a:r>
        </a:p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800" kern="1200" dirty="0"/>
        </a:p>
      </dsp:txBody>
      <dsp:txXfrm>
        <a:off x="3633266" y="471179"/>
        <a:ext cx="3363366" cy="1614416"/>
      </dsp:txXfrm>
    </dsp:sp>
    <dsp:sp modelId="{D7E4A684-95B6-4C48-9E40-FC99EB15AB37}">
      <dsp:nvSpPr>
        <dsp:cNvPr id="0" name=""/>
        <dsp:cNvSpPr/>
      </dsp:nvSpPr>
      <dsp:spPr>
        <a:xfrm>
          <a:off x="7265702" y="471179"/>
          <a:ext cx="3363366" cy="40360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2226" tIns="0" rIns="332226" bIns="33020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7265702" y="2085595"/>
        <a:ext cx="3363366" cy="2421624"/>
      </dsp:txXfrm>
    </dsp:sp>
    <dsp:sp modelId="{F6B7AAC7-BA39-4043-9658-A8A9E25702EA}">
      <dsp:nvSpPr>
        <dsp:cNvPr id="0" name=""/>
        <dsp:cNvSpPr/>
      </dsp:nvSpPr>
      <dsp:spPr>
        <a:xfrm>
          <a:off x="7265702" y="471179"/>
          <a:ext cx="3363366" cy="1614416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2226" tIns="165100" rIns="332226" bIns="16510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800" kern="1200"/>
        </a:p>
      </dsp:txBody>
      <dsp:txXfrm>
        <a:off x="7265702" y="471179"/>
        <a:ext cx="3363366" cy="161441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696104-C73E-4C2A-B2EA-2A115E3CBF0E}">
      <dsp:nvSpPr>
        <dsp:cNvPr id="0" name=""/>
        <dsp:cNvSpPr/>
      </dsp:nvSpPr>
      <dsp:spPr>
        <a:xfrm>
          <a:off x="7405228" y="2177038"/>
          <a:ext cx="2552571" cy="11563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3728"/>
              </a:lnTo>
              <a:lnTo>
                <a:pt x="2552571" y="913728"/>
              </a:lnTo>
              <a:lnTo>
                <a:pt x="2552571" y="1156375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E1F5F5-822C-4BE0-A141-6C5F63D9AC37}">
      <dsp:nvSpPr>
        <dsp:cNvPr id="0" name=""/>
        <dsp:cNvSpPr/>
      </dsp:nvSpPr>
      <dsp:spPr>
        <a:xfrm>
          <a:off x="4991688" y="3904553"/>
          <a:ext cx="1587217" cy="703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0695"/>
              </a:lnTo>
              <a:lnTo>
                <a:pt x="1587217" y="460695"/>
              </a:lnTo>
              <a:lnTo>
                <a:pt x="1587217" y="70334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EDBBD6-FC76-49A1-8B28-62BF1E76E1A8}">
      <dsp:nvSpPr>
        <dsp:cNvPr id="0" name=""/>
        <dsp:cNvSpPr/>
      </dsp:nvSpPr>
      <dsp:spPr>
        <a:xfrm>
          <a:off x="2845714" y="3904553"/>
          <a:ext cx="2145973" cy="708415"/>
        </a:xfrm>
        <a:custGeom>
          <a:avLst/>
          <a:gdLst/>
          <a:ahLst/>
          <a:cxnLst/>
          <a:rect l="0" t="0" r="0" b="0"/>
          <a:pathLst>
            <a:path>
              <a:moveTo>
                <a:pt x="2145973" y="0"/>
              </a:moveTo>
              <a:lnTo>
                <a:pt x="2145973" y="465768"/>
              </a:lnTo>
              <a:lnTo>
                <a:pt x="0" y="465768"/>
              </a:lnTo>
              <a:lnTo>
                <a:pt x="0" y="708415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F172F-98DB-4773-A89E-E7F4C790FC3C}">
      <dsp:nvSpPr>
        <dsp:cNvPr id="0" name=""/>
        <dsp:cNvSpPr/>
      </dsp:nvSpPr>
      <dsp:spPr>
        <a:xfrm>
          <a:off x="4991688" y="2177038"/>
          <a:ext cx="2413540" cy="1149539"/>
        </a:xfrm>
        <a:custGeom>
          <a:avLst/>
          <a:gdLst/>
          <a:ahLst/>
          <a:cxnLst/>
          <a:rect l="0" t="0" r="0" b="0"/>
          <a:pathLst>
            <a:path>
              <a:moveTo>
                <a:pt x="2413540" y="0"/>
              </a:moveTo>
              <a:lnTo>
                <a:pt x="2413540" y="906892"/>
              </a:lnTo>
              <a:lnTo>
                <a:pt x="0" y="906892"/>
              </a:lnTo>
              <a:lnTo>
                <a:pt x="0" y="114953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5BC420-A1F3-4853-B356-936828750444}">
      <dsp:nvSpPr>
        <dsp:cNvPr id="0" name=""/>
        <dsp:cNvSpPr/>
      </dsp:nvSpPr>
      <dsp:spPr>
        <a:xfrm>
          <a:off x="5083237" y="397698"/>
          <a:ext cx="2321991" cy="5642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565"/>
              </a:lnTo>
              <a:lnTo>
                <a:pt x="2321991" y="321565"/>
              </a:lnTo>
              <a:lnTo>
                <a:pt x="2321991" y="56421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05BC7-135F-490A-8F58-59633B799D34}">
      <dsp:nvSpPr>
        <dsp:cNvPr id="0" name=""/>
        <dsp:cNvSpPr/>
      </dsp:nvSpPr>
      <dsp:spPr>
        <a:xfrm>
          <a:off x="4052029" y="397698"/>
          <a:ext cx="1031207" cy="534057"/>
        </a:xfrm>
        <a:custGeom>
          <a:avLst/>
          <a:gdLst/>
          <a:ahLst/>
          <a:cxnLst/>
          <a:rect l="0" t="0" r="0" b="0"/>
          <a:pathLst>
            <a:path>
              <a:moveTo>
                <a:pt x="1031207" y="0"/>
              </a:moveTo>
              <a:lnTo>
                <a:pt x="1031207" y="291410"/>
              </a:lnTo>
              <a:lnTo>
                <a:pt x="0" y="291410"/>
              </a:lnTo>
              <a:lnTo>
                <a:pt x="0" y="53405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A2E89-6755-4A77-95C7-3EA7DCC19D81}">
      <dsp:nvSpPr>
        <dsp:cNvPr id="0" name=""/>
        <dsp:cNvSpPr/>
      </dsp:nvSpPr>
      <dsp:spPr>
        <a:xfrm>
          <a:off x="1044469" y="397698"/>
          <a:ext cx="4038768" cy="617601"/>
        </a:xfrm>
        <a:custGeom>
          <a:avLst/>
          <a:gdLst/>
          <a:ahLst/>
          <a:cxnLst/>
          <a:rect l="0" t="0" r="0" b="0"/>
          <a:pathLst>
            <a:path>
              <a:moveTo>
                <a:pt x="4038768" y="0"/>
              </a:moveTo>
              <a:lnTo>
                <a:pt x="4038768" y="374954"/>
              </a:lnTo>
              <a:lnTo>
                <a:pt x="0" y="374954"/>
              </a:lnTo>
              <a:lnTo>
                <a:pt x="0" y="61760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0DD747-FBDC-4A19-9020-492FA411849F}">
      <dsp:nvSpPr>
        <dsp:cNvPr id="0" name=""/>
        <dsp:cNvSpPr/>
      </dsp:nvSpPr>
      <dsp:spPr>
        <a:xfrm>
          <a:off x="1589165" y="-276478"/>
          <a:ext cx="6988142" cy="674177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3141B7-0903-40B6-A316-947928A50994}">
      <dsp:nvSpPr>
        <dsp:cNvPr id="0" name=""/>
        <dsp:cNvSpPr/>
      </dsp:nvSpPr>
      <dsp:spPr>
        <a:xfrm>
          <a:off x="1880196" y="0"/>
          <a:ext cx="6988142" cy="674177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dirty="0"/>
            <a:t>NEUROBIOLOŠKA PODLOGA KOMPONENTI PAMĆENJA </a:t>
          </a:r>
          <a:endParaRPr lang="en-US" sz="1800" kern="1200" dirty="0"/>
        </a:p>
      </dsp:txBody>
      <dsp:txXfrm>
        <a:off x="1899942" y="19746"/>
        <a:ext cx="6948650" cy="634685"/>
      </dsp:txXfrm>
    </dsp:sp>
    <dsp:sp modelId="{4E372EA7-4F13-4FC2-839B-732D9CB6BB0E}">
      <dsp:nvSpPr>
        <dsp:cNvPr id="0" name=""/>
        <dsp:cNvSpPr/>
      </dsp:nvSpPr>
      <dsp:spPr>
        <a:xfrm>
          <a:off x="-265167" y="1015299"/>
          <a:ext cx="2619273" cy="1502586"/>
        </a:xfrm>
        <a:prstGeom prst="roundRect">
          <a:avLst>
            <a:gd name="adj" fmla="val 10000"/>
          </a:avLst>
        </a:prstGeom>
        <a:solidFill>
          <a:srgbClr val="FFC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CB2A02-D585-494C-94AA-44FA7E95CEFA}">
      <dsp:nvSpPr>
        <dsp:cNvPr id="0" name=""/>
        <dsp:cNvSpPr/>
      </dsp:nvSpPr>
      <dsp:spPr>
        <a:xfrm>
          <a:off x="25862" y="1291778"/>
          <a:ext cx="2619273" cy="15025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b="1" kern="1200" dirty="0"/>
            <a:t>senzorna memorija </a:t>
          </a:r>
          <a:r>
            <a:rPr lang="sr-Latn-RS" sz="1800" b="0" kern="1200" dirty="0"/>
            <a:t>(lokalni, post.prim. i asoc.kora)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b="0" kern="1200" dirty="0"/>
            <a:t>N.B. Uklj. isti meh.u pamćenju i percepciji </a:t>
          </a:r>
          <a:endParaRPr lang="en-US" sz="1600" b="1" kern="1200" dirty="0"/>
        </a:p>
      </dsp:txBody>
      <dsp:txXfrm>
        <a:off x="69871" y="1335787"/>
        <a:ext cx="2531255" cy="1414568"/>
      </dsp:txXfrm>
    </dsp:sp>
    <dsp:sp modelId="{E0042F86-5418-4A7B-B6FA-EA4526A6F676}">
      <dsp:nvSpPr>
        <dsp:cNvPr id="0" name=""/>
        <dsp:cNvSpPr/>
      </dsp:nvSpPr>
      <dsp:spPr>
        <a:xfrm>
          <a:off x="2742392" y="931755"/>
          <a:ext cx="2619273" cy="1619495"/>
        </a:xfrm>
        <a:prstGeom prst="roundRect">
          <a:avLst>
            <a:gd name="adj" fmla="val 10000"/>
          </a:avLst>
        </a:prstGeom>
        <a:solidFill>
          <a:srgbClr val="FFC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CFB544-B5E0-4CF1-8D2C-448281C8EC93}">
      <dsp:nvSpPr>
        <dsp:cNvPr id="0" name=""/>
        <dsp:cNvSpPr/>
      </dsp:nvSpPr>
      <dsp:spPr>
        <a:xfrm>
          <a:off x="3033422" y="1208234"/>
          <a:ext cx="2619273" cy="16194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sr-Latn-RS" sz="1800" b="1" kern="1200" dirty="0"/>
            <a:t>radna memorija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sr-Latn-RS" sz="1800" kern="1200" dirty="0"/>
            <a:t>(DLPF-centralni izvršilac; post.asoc.kora za ’podređene’ mehanizme)</a:t>
          </a:r>
          <a:endParaRPr lang="en-US" sz="1800" kern="1200" dirty="0"/>
        </a:p>
      </dsp:txBody>
      <dsp:txXfrm>
        <a:off x="3080855" y="1255667"/>
        <a:ext cx="2524407" cy="1524629"/>
      </dsp:txXfrm>
    </dsp:sp>
    <dsp:sp modelId="{19A9DE73-994A-4375-A672-D4E3F82EA4FD}">
      <dsp:nvSpPr>
        <dsp:cNvPr id="0" name=""/>
        <dsp:cNvSpPr/>
      </dsp:nvSpPr>
      <dsp:spPr>
        <a:xfrm>
          <a:off x="6095591" y="961909"/>
          <a:ext cx="2619273" cy="1215128"/>
        </a:xfrm>
        <a:prstGeom prst="roundRect">
          <a:avLst>
            <a:gd name="adj" fmla="val 10000"/>
          </a:avLst>
        </a:prstGeom>
        <a:solidFill>
          <a:srgbClr val="FFC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CCBCB1-6600-4934-8CDB-B8591FA6805A}">
      <dsp:nvSpPr>
        <dsp:cNvPr id="0" name=""/>
        <dsp:cNvSpPr/>
      </dsp:nvSpPr>
      <dsp:spPr>
        <a:xfrm>
          <a:off x="6386622" y="1238388"/>
          <a:ext cx="2619273" cy="1215128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b="1" kern="1200" dirty="0"/>
            <a:t>dugoročno pamćenje</a:t>
          </a:r>
          <a:endParaRPr lang="en-US" sz="1800" b="1" kern="1200" dirty="0"/>
        </a:p>
      </dsp:txBody>
      <dsp:txXfrm>
        <a:off x="6422212" y="1273978"/>
        <a:ext cx="2548093" cy="1143948"/>
      </dsp:txXfrm>
    </dsp:sp>
    <dsp:sp modelId="{4809DDEE-7290-4B5C-9ED8-343D99A93D89}">
      <dsp:nvSpPr>
        <dsp:cNvPr id="0" name=""/>
        <dsp:cNvSpPr/>
      </dsp:nvSpPr>
      <dsp:spPr>
        <a:xfrm>
          <a:off x="3508000" y="3326578"/>
          <a:ext cx="2967374" cy="577975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3CA1E5-3B39-4F2B-914C-D4EE2EDD0A28}">
      <dsp:nvSpPr>
        <dsp:cNvPr id="0" name=""/>
        <dsp:cNvSpPr/>
      </dsp:nvSpPr>
      <dsp:spPr>
        <a:xfrm>
          <a:off x="3799031" y="3603056"/>
          <a:ext cx="2967374" cy="577975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b="1" kern="1200" dirty="0"/>
            <a:t>eksplicitno/deklarativno</a:t>
          </a:r>
          <a:endParaRPr lang="en-US" sz="1800" b="1" kern="1200" dirty="0"/>
        </a:p>
      </dsp:txBody>
      <dsp:txXfrm>
        <a:off x="3815959" y="3619984"/>
        <a:ext cx="2933518" cy="544119"/>
      </dsp:txXfrm>
    </dsp:sp>
    <dsp:sp modelId="{03B7EB58-EFFA-49AC-8486-38E132086EC3}">
      <dsp:nvSpPr>
        <dsp:cNvPr id="0" name=""/>
        <dsp:cNvSpPr/>
      </dsp:nvSpPr>
      <dsp:spPr>
        <a:xfrm>
          <a:off x="1229033" y="4612968"/>
          <a:ext cx="3233361" cy="1321892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92AE5A-A7A6-4D0E-9184-7757244C8B30}">
      <dsp:nvSpPr>
        <dsp:cNvPr id="0" name=""/>
        <dsp:cNvSpPr/>
      </dsp:nvSpPr>
      <dsp:spPr>
        <a:xfrm>
          <a:off x="1520064" y="4889447"/>
          <a:ext cx="3233361" cy="1321892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sr-Latn-RS" sz="1800" b="1" kern="1200" dirty="0"/>
            <a:t>epizodičko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sr-Latn-RS" sz="1800" b="0" kern="1200" dirty="0"/>
            <a:t>hipokampus+’aksijalni’ delovi diencephalona (strukture ’Papezovog kruga’) </a:t>
          </a:r>
          <a:endParaRPr lang="en-US" sz="1800" b="0" kern="1200" dirty="0"/>
        </a:p>
      </dsp:txBody>
      <dsp:txXfrm>
        <a:off x="1558781" y="4928164"/>
        <a:ext cx="3155927" cy="1244458"/>
      </dsp:txXfrm>
    </dsp:sp>
    <dsp:sp modelId="{1497DF8D-92B7-42D4-8A10-13336588670A}">
      <dsp:nvSpPr>
        <dsp:cNvPr id="0" name=""/>
        <dsp:cNvSpPr/>
      </dsp:nvSpPr>
      <dsp:spPr>
        <a:xfrm>
          <a:off x="5269268" y="4607895"/>
          <a:ext cx="2619273" cy="784117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1A230B-4E6E-41A8-B10B-C30A1C571A3B}">
      <dsp:nvSpPr>
        <dsp:cNvPr id="0" name=""/>
        <dsp:cNvSpPr/>
      </dsp:nvSpPr>
      <dsp:spPr>
        <a:xfrm>
          <a:off x="5560299" y="4884374"/>
          <a:ext cx="2619273" cy="784117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sr-Latn-RS" sz="1800" b="1" kern="1200" dirty="0"/>
            <a:t>semantičko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sr-Latn-RS" sz="1800" b="0" kern="1200" dirty="0"/>
            <a:t>post.asoc.kora</a:t>
          </a:r>
          <a:endParaRPr lang="en-US" sz="1800" b="0" kern="1200" dirty="0"/>
        </a:p>
      </dsp:txBody>
      <dsp:txXfrm>
        <a:off x="5583265" y="4907340"/>
        <a:ext cx="2573341" cy="738185"/>
      </dsp:txXfrm>
    </dsp:sp>
    <dsp:sp modelId="{12915D9C-E364-47D6-A3D3-AD3EC5841D39}">
      <dsp:nvSpPr>
        <dsp:cNvPr id="0" name=""/>
        <dsp:cNvSpPr/>
      </dsp:nvSpPr>
      <dsp:spPr>
        <a:xfrm>
          <a:off x="8648163" y="3333413"/>
          <a:ext cx="2619273" cy="2072112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E9E709-327B-4299-8E5D-4A3AD1AE39D5}">
      <dsp:nvSpPr>
        <dsp:cNvPr id="0" name=""/>
        <dsp:cNvSpPr/>
      </dsp:nvSpPr>
      <dsp:spPr>
        <a:xfrm>
          <a:off x="8939193" y="3609892"/>
          <a:ext cx="2619273" cy="2072112"/>
        </a:xfrm>
        <a:prstGeom prst="roundRect">
          <a:avLst>
            <a:gd name="adj" fmla="val 10000"/>
          </a:avLst>
        </a:prstGeom>
        <a:solidFill>
          <a:srgbClr val="B698B9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sr-Latn-RS" sz="1800" b="1" kern="1200" dirty="0"/>
            <a:t>implicitno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sr-Latn-RS" sz="1800" kern="1200" dirty="0"/>
            <a:t>(svaka forma ima druge, sopstvene mehanizme, većinom supkortikalni) </a:t>
          </a:r>
          <a:endParaRPr lang="en-US" sz="1800" kern="1200" dirty="0"/>
        </a:p>
      </dsp:txBody>
      <dsp:txXfrm>
        <a:off x="8999883" y="3670582"/>
        <a:ext cx="2497893" cy="195073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503322-CE4D-4C24-A6D8-B17D1467586F}">
      <dsp:nvSpPr>
        <dsp:cNvPr id="0" name=""/>
        <dsp:cNvSpPr/>
      </dsp:nvSpPr>
      <dsp:spPr>
        <a:xfrm>
          <a:off x="0" y="29435"/>
          <a:ext cx="9047161" cy="145445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600" kern="1200" dirty="0"/>
            <a:t>Herpex simplex encephalitis (posebno pogađa hipokampalne oblasti) </a:t>
          </a:r>
          <a:endParaRPr lang="en-US" sz="2600" kern="1200" dirty="0"/>
        </a:p>
      </dsp:txBody>
      <dsp:txXfrm>
        <a:off x="71001" y="100436"/>
        <a:ext cx="8905159" cy="1312454"/>
      </dsp:txXfrm>
    </dsp:sp>
    <dsp:sp modelId="{65A84850-FC83-451D-8AE3-E501702FB459}">
      <dsp:nvSpPr>
        <dsp:cNvPr id="0" name=""/>
        <dsp:cNvSpPr/>
      </dsp:nvSpPr>
      <dsp:spPr>
        <a:xfrm>
          <a:off x="0" y="1558771"/>
          <a:ext cx="9047161" cy="1454456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600" kern="1200" dirty="0"/>
            <a:t>Teški hronični alkoholizam (selektivno propadanje aksijalnih struktura diencephalona – thalamus</a:t>
          </a:r>
          <a:r>
            <a:rPr lang="sr-Latn-RS" sz="2600" kern="1200"/>
            <a:t>, mamilarna tela</a:t>
          </a:r>
          <a:r>
            <a:rPr lang="sr-Latn-RS" sz="2600" kern="1200" dirty="0"/>
            <a:t>, fornix...)</a:t>
          </a:r>
        </a:p>
      </dsp:txBody>
      <dsp:txXfrm>
        <a:off x="71001" y="1629772"/>
        <a:ext cx="8905159" cy="1312454"/>
      </dsp:txXfrm>
    </dsp:sp>
    <dsp:sp modelId="{1022E547-1785-49F7-8397-FC0E14F40F57}">
      <dsp:nvSpPr>
        <dsp:cNvPr id="0" name=""/>
        <dsp:cNvSpPr/>
      </dsp:nvSpPr>
      <dsp:spPr>
        <a:xfrm>
          <a:off x="0" y="3088108"/>
          <a:ext cx="9047161" cy="1454456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600" kern="1200" dirty="0"/>
            <a:t>Bilateralna ablacija hipokampusa</a:t>
          </a:r>
        </a:p>
      </dsp:txBody>
      <dsp:txXfrm>
        <a:off x="71001" y="3159109"/>
        <a:ext cx="8905159" cy="13124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70F90-713F-40CC-9BCA-2921C081BE4D}">
      <dsp:nvSpPr>
        <dsp:cNvPr id="0" name=""/>
        <dsp:cNvSpPr/>
      </dsp:nvSpPr>
      <dsp:spPr>
        <a:xfrm>
          <a:off x="0" y="27267"/>
          <a:ext cx="9687252" cy="7300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800" kern="1200" dirty="0">
              <a:latin typeface="Century Gothic" panose="020B0502020202020204"/>
            </a:rPr>
            <a:t>Projekcione oblasti </a:t>
          </a:r>
          <a:r>
            <a:rPr lang="sr-Latn-RS" sz="1400" kern="1200" dirty="0">
              <a:latin typeface="Century Gothic" panose="020B0502020202020204"/>
            </a:rPr>
            <a:t>(posebno prednje i zadnje) </a:t>
          </a:r>
          <a:r>
            <a:rPr lang="sr-Latn-RS" sz="2800" kern="1200" dirty="0">
              <a:latin typeface="Century Gothic" panose="020B0502020202020204"/>
            </a:rPr>
            <a:t>?</a:t>
          </a:r>
          <a:endParaRPr lang="en-US" sz="2700" kern="1200" dirty="0" err="1">
            <a:latin typeface="Century Gothic" panose="020B0502020202020204"/>
          </a:endParaRPr>
        </a:p>
      </dsp:txBody>
      <dsp:txXfrm>
        <a:off x="35640" y="62907"/>
        <a:ext cx="9615972" cy="658800"/>
      </dsp:txXfrm>
    </dsp:sp>
    <dsp:sp modelId="{5CF21C7E-FC87-4A90-A392-D851A1E39E4F}">
      <dsp:nvSpPr>
        <dsp:cNvPr id="0" name=""/>
        <dsp:cNvSpPr/>
      </dsp:nvSpPr>
      <dsp:spPr>
        <a:xfrm>
          <a:off x="0" y="869667"/>
          <a:ext cx="9687252" cy="7300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800" kern="1200" dirty="0">
              <a:latin typeface="Century Gothic" panose="020B0502020202020204"/>
            </a:rPr>
            <a:t>Posteriornu koru (sem projekcionih)?</a:t>
          </a:r>
          <a:endParaRPr lang="en-US" sz="2800" kern="1200" dirty="0" err="1">
            <a:latin typeface="Century Gothic" panose="020B0502020202020204"/>
          </a:endParaRPr>
        </a:p>
      </dsp:txBody>
      <dsp:txXfrm>
        <a:off x="35640" y="905307"/>
        <a:ext cx="9615972" cy="658800"/>
      </dsp:txXfrm>
    </dsp:sp>
    <dsp:sp modelId="{531860C4-FAEF-4F21-B5E1-DBBF922E6BF2}">
      <dsp:nvSpPr>
        <dsp:cNvPr id="0" name=""/>
        <dsp:cNvSpPr/>
      </dsp:nvSpPr>
      <dsp:spPr>
        <a:xfrm>
          <a:off x="0" y="1712067"/>
          <a:ext cx="9687252" cy="7300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800" kern="1200" dirty="0">
              <a:latin typeface="Century Gothic" panose="020B0502020202020204"/>
            </a:rPr>
            <a:t>Anteriornu koru? </a:t>
          </a:r>
          <a:endParaRPr lang="en-US" sz="2800" kern="1200" dirty="0" err="1">
            <a:latin typeface="Century Gothic" panose="020B0502020202020204"/>
          </a:endParaRPr>
        </a:p>
      </dsp:txBody>
      <dsp:txXfrm>
        <a:off x="35640" y="1747707"/>
        <a:ext cx="9615972" cy="658800"/>
      </dsp:txXfrm>
    </dsp:sp>
    <dsp:sp modelId="{4A2463E0-9CC9-43FF-8B8A-EBDC6079FF1C}">
      <dsp:nvSpPr>
        <dsp:cNvPr id="0" name=""/>
        <dsp:cNvSpPr/>
      </dsp:nvSpPr>
      <dsp:spPr>
        <a:xfrm>
          <a:off x="0" y="2554467"/>
          <a:ext cx="9687252" cy="730080"/>
        </a:xfrm>
        <a:prstGeom prst="roundRect">
          <a:avLst/>
        </a:prstGeom>
        <a:solidFill>
          <a:schemeClr val="accent3">
            <a:lumMod val="7500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800" kern="1200" dirty="0">
              <a:latin typeface="Century Gothic" panose="020B0502020202020204"/>
            </a:rPr>
            <a:t>Oblasti oko korpus kalozuma?</a:t>
          </a:r>
          <a:endParaRPr lang="en-US" sz="2800" kern="1200" dirty="0" err="1">
            <a:latin typeface="Century Gothic" panose="020B0502020202020204"/>
          </a:endParaRPr>
        </a:p>
      </dsp:txBody>
      <dsp:txXfrm>
        <a:off x="35640" y="2590107"/>
        <a:ext cx="9615972" cy="658800"/>
      </dsp:txXfrm>
    </dsp:sp>
    <dsp:sp modelId="{C1688471-7534-499A-AE97-3A011227796A}">
      <dsp:nvSpPr>
        <dsp:cNvPr id="0" name=""/>
        <dsp:cNvSpPr/>
      </dsp:nvSpPr>
      <dsp:spPr>
        <a:xfrm>
          <a:off x="0" y="3396867"/>
          <a:ext cx="9687252" cy="73008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800" kern="1200" dirty="0">
              <a:latin typeface="Century Gothic" panose="020B0502020202020204"/>
            </a:rPr>
            <a:t>Oblasti udaljene od projekcionih </a:t>
          </a:r>
          <a:r>
            <a:rPr lang="sr-Latn-RS" sz="1600" kern="1200" dirty="0">
              <a:latin typeface="Century Gothic" panose="020B0502020202020204"/>
            </a:rPr>
            <a:t>(sem limbičkih)</a:t>
          </a:r>
          <a:r>
            <a:rPr lang="sr-Latn-RS" sz="2800" kern="1200" dirty="0">
              <a:latin typeface="Century Gothic" panose="020B0502020202020204"/>
            </a:rPr>
            <a:t>?</a:t>
          </a:r>
          <a:r>
            <a:rPr lang="sr-Latn-RS" sz="3100" kern="1200" dirty="0">
              <a:latin typeface="Century Gothic" panose="020B0502020202020204"/>
            </a:rPr>
            <a:t> </a:t>
          </a:r>
          <a:endParaRPr lang="en-US" sz="3100" kern="1200" dirty="0" err="1">
            <a:latin typeface="Century Gothic" panose="020B0502020202020204"/>
          </a:endParaRPr>
        </a:p>
      </dsp:txBody>
      <dsp:txXfrm>
        <a:off x="35640" y="3432507"/>
        <a:ext cx="9615972" cy="658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3A0FF-4A61-4CA0-B38B-EF30BBF269C3}">
      <dsp:nvSpPr>
        <dsp:cNvPr id="0" name=""/>
        <dsp:cNvSpPr/>
      </dsp:nvSpPr>
      <dsp:spPr>
        <a:xfrm>
          <a:off x="830" y="471179"/>
          <a:ext cx="3363366" cy="40360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2226" tIns="0" rIns="332226" bIns="33020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100" kern="1200" dirty="0">
              <a:latin typeface="Century Gothic" panose="020B0502020202020204"/>
            </a:rPr>
            <a:t>(Prvi) obuhvatan model kortikalne organizacije viših mentalnih funkcija (oko 1950tih)</a:t>
          </a:r>
          <a:endParaRPr lang="en-US" sz="2100" kern="1200" dirty="0" err="1">
            <a:latin typeface="Century Gothic" panose="020B0502020202020204"/>
          </a:endParaRPr>
        </a:p>
      </dsp:txBody>
      <dsp:txXfrm>
        <a:off x="830" y="2085595"/>
        <a:ext cx="3363366" cy="2421624"/>
      </dsp:txXfrm>
    </dsp:sp>
    <dsp:sp modelId="{115DE838-B862-486F-B673-96E9B703F2E9}">
      <dsp:nvSpPr>
        <dsp:cNvPr id="0" name=""/>
        <dsp:cNvSpPr/>
      </dsp:nvSpPr>
      <dsp:spPr>
        <a:xfrm>
          <a:off x="830" y="471179"/>
          <a:ext cx="3363366" cy="1614416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2226" tIns="165100" rIns="332226" bIns="16510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01</a:t>
          </a:r>
        </a:p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800" kern="1200" dirty="0"/>
        </a:p>
      </dsp:txBody>
      <dsp:txXfrm>
        <a:off x="830" y="471179"/>
        <a:ext cx="3363366" cy="1614416"/>
      </dsp:txXfrm>
    </dsp:sp>
    <dsp:sp modelId="{283AB727-0D9D-4A19-8488-C68ECA311062}">
      <dsp:nvSpPr>
        <dsp:cNvPr id="0" name=""/>
        <dsp:cNvSpPr/>
      </dsp:nvSpPr>
      <dsp:spPr>
        <a:xfrm>
          <a:off x="3633266" y="471179"/>
          <a:ext cx="3363366" cy="403604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2226" tIns="0" rIns="332226" bIns="33020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100" kern="1200" dirty="0">
              <a:latin typeface="Century Gothic" panose="020B0502020202020204"/>
            </a:rPr>
            <a:t>Model baziran na kvalitativnoj analizi strukture poremećaja kod žarišnih ozleda (preteča kognitivne nepsi)</a:t>
          </a:r>
          <a:endParaRPr lang="en-US" sz="2100" kern="1200" dirty="0">
            <a:latin typeface="Century Gothic" panose="020B0502020202020204"/>
          </a:endParaRPr>
        </a:p>
      </dsp:txBody>
      <dsp:txXfrm>
        <a:off x="3633266" y="2085595"/>
        <a:ext cx="3363366" cy="2421624"/>
      </dsp:txXfrm>
    </dsp:sp>
    <dsp:sp modelId="{222B006D-FC2B-4B5D-A604-38A95964AE7B}">
      <dsp:nvSpPr>
        <dsp:cNvPr id="0" name=""/>
        <dsp:cNvSpPr/>
      </dsp:nvSpPr>
      <dsp:spPr>
        <a:xfrm>
          <a:off x="3633266" y="471179"/>
          <a:ext cx="3363366" cy="1614416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2226" tIns="165100" rIns="332226" bIns="16510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02</a:t>
          </a:r>
        </a:p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800" kern="1200" dirty="0"/>
        </a:p>
      </dsp:txBody>
      <dsp:txXfrm>
        <a:off x="3633266" y="471179"/>
        <a:ext cx="3363366" cy="1614416"/>
      </dsp:txXfrm>
    </dsp:sp>
    <dsp:sp modelId="{D7E4A684-95B6-4C48-9E40-FC99EB15AB37}">
      <dsp:nvSpPr>
        <dsp:cNvPr id="0" name=""/>
        <dsp:cNvSpPr/>
      </dsp:nvSpPr>
      <dsp:spPr>
        <a:xfrm>
          <a:off x="7265702" y="471179"/>
          <a:ext cx="3363366" cy="40360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2226" tIns="0" rIns="332226" bIns="33020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7265702" y="2085595"/>
        <a:ext cx="3363366" cy="2421624"/>
      </dsp:txXfrm>
    </dsp:sp>
    <dsp:sp modelId="{F6B7AAC7-BA39-4043-9658-A8A9E25702EA}">
      <dsp:nvSpPr>
        <dsp:cNvPr id="0" name=""/>
        <dsp:cNvSpPr/>
      </dsp:nvSpPr>
      <dsp:spPr>
        <a:xfrm>
          <a:off x="7265702" y="471179"/>
          <a:ext cx="3363366" cy="1614416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2226" tIns="165100" rIns="332226" bIns="16510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800" kern="1200"/>
        </a:p>
      </dsp:txBody>
      <dsp:txXfrm>
        <a:off x="7265702" y="471179"/>
        <a:ext cx="3363366" cy="16144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3A0FF-4A61-4CA0-B38B-EF30BBF269C3}">
      <dsp:nvSpPr>
        <dsp:cNvPr id="0" name=""/>
        <dsp:cNvSpPr/>
      </dsp:nvSpPr>
      <dsp:spPr>
        <a:xfrm>
          <a:off x="830" y="471179"/>
          <a:ext cx="3363366" cy="4036040"/>
        </a:xfrm>
        <a:prstGeom prst="rect">
          <a:avLst/>
        </a:prstGeom>
        <a:solidFill>
          <a:srgbClr val="92D050"/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2226" tIns="0" rIns="332226" bIns="33020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100" kern="1200" dirty="0">
              <a:latin typeface="Century Gothic" panose="020B0502020202020204"/>
            </a:rPr>
            <a:t>Funkcija prvog bloka je održavanje adekvatnog tonusa kore (</a:t>
          </a:r>
          <a:r>
            <a:rPr lang="sr-Latn-RS" sz="2100" i="1" kern="1200" dirty="0">
              <a:latin typeface="Century Gothic" panose="020B0502020202020204"/>
            </a:rPr>
            <a:t>arousal</a:t>
          </a:r>
          <a:r>
            <a:rPr lang="sr-Latn-RS" sz="2100" i="0" kern="1200" dirty="0">
              <a:latin typeface="Century Gothic" panose="020B0502020202020204"/>
            </a:rPr>
            <a:t>).  ’Retikularna formacija’ moždanog stabla</a:t>
          </a:r>
          <a:endParaRPr lang="en-US" sz="2100" i="1" kern="1200" dirty="0" err="1">
            <a:latin typeface="Century Gothic" panose="020B0502020202020204"/>
          </a:endParaRPr>
        </a:p>
      </dsp:txBody>
      <dsp:txXfrm>
        <a:off x="830" y="2085595"/>
        <a:ext cx="3363366" cy="2421624"/>
      </dsp:txXfrm>
    </dsp:sp>
    <dsp:sp modelId="{115DE838-B862-486F-B673-96E9B703F2E9}">
      <dsp:nvSpPr>
        <dsp:cNvPr id="0" name=""/>
        <dsp:cNvSpPr/>
      </dsp:nvSpPr>
      <dsp:spPr>
        <a:xfrm>
          <a:off x="830" y="471179"/>
          <a:ext cx="3363366" cy="1614416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2226" tIns="165100" rIns="332226" bIns="16510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/>
            <a:t>01</a:t>
          </a:r>
        </a:p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800" kern="1200"/>
        </a:p>
      </dsp:txBody>
      <dsp:txXfrm>
        <a:off x="830" y="471179"/>
        <a:ext cx="3363366" cy="1614416"/>
      </dsp:txXfrm>
    </dsp:sp>
    <dsp:sp modelId="{283AB727-0D9D-4A19-8488-C68ECA311062}">
      <dsp:nvSpPr>
        <dsp:cNvPr id="0" name=""/>
        <dsp:cNvSpPr/>
      </dsp:nvSpPr>
      <dsp:spPr>
        <a:xfrm>
          <a:off x="3633266" y="471179"/>
          <a:ext cx="3363366" cy="4036040"/>
        </a:xfrm>
        <a:prstGeom prst="rect">
          <a:avLst/>
        </a:prstGeom>
        <a:solidFill>
          <a:srgbClr val="0070C0"/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2226" tIns="0" rIns="332226" bIns="33020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100" kern="1200" dirty="0">
              <a:latin typeface="Century Gothic" panose="020B0502020202020204"/>
            </a:rPr>
            <a:t>Blok zadužen za prijem, obradu i skladištenje informacija. Posteriorna kora</a:t>
          </a:r>
          <a:endParaRPr lang="en-US" sz="2100" kern="1200" dirty="0">
            <a:latin typeface="Century Gothic" panose="020B0502020202020204"/>
          </a:endParaRPr>
        </a:p>
      </dsp:txBody>
      <dsp:txXfrm>
        <a:off x="3633266" y="2085595"/>
        <a:ext cx="3363366" cy="2421624"/>
      </dsp:txXfrm>
    </dsp:sp>
    <dsp:sp modelId="{222B006D-FC2B-4B5D-A604-38A95964AE7B}">
      <dsp:nvSpPr>
        <dsp:cNvPr id="0" name=""/>
        <dsp:cNvSpPr/>
      </dsp:nvSpPr>
      <dsp:spPr>
        <a:xfrm>
          <a:off x="3633266" y="471179"/>
          <a:ext cx="3363366" cy="1614416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2226" tIns="165100" rIns="332226" bIns="16510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02</a:t>
          </a:r>
        </a:p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800" kern="1200" dirty="0"/>
        </a:p>
      </dsp:txBody>
      <dsp:txXfrm>
        <a:off x="3633266" y="471179"/>
        <a:ext cx="3363366" cy="1614416"/>
      </dsp:txXfrm>
    </dsp:sp>
    <dsp:sp modelId="{D7E4A684-95B6-4C48-9E40-FC99EB15AB37}">
      <dsp:nvSpPr>
        <dsp:cNvPr id="0" name=""/>
        <dsp:cNvSpPr/>
      </dsp:nvSpPr>
      <dsp:spPr>
        <a:xfrm>
          <a:off x="7265702" y="471179"/>
          <a:ext cx="3363366" cy="4036040"/>
        </a:xfrm>
        <a:prstGeom prst="rect">
          <a:avLst/>
        </a:prstGeom>
        <a:solidFill>
          <a:srgbClr val="00B0F0"/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2226" tIns="0" rIns="332226" bIns="33020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7265702" y="2085595"/>
        <a:ext cx="3363366" cy="2421624"/>
      </dsp:txXfrm>
    </dsp:sp>
    <dsp:sp modelId="{F6B7AAC7-BA39-4043-9658-A8A9E25702EA}">
      <dsp:nvSpPr>
        <dsp:cNvPr id="0" name=""/>
        <dsp:cNvSpPr/>
      </dsp:nvSpPr>
      <dsp:spPr>
        <a:xfrm>
          <a:off x="7265702" y="471179"/>
          <a:ext cx="3363366" cy="1614416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2226" tIns="165100" rIns="332226" bIns="16510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800" kern="1200"/>
        </a:p>
      </dsp:txBody>
      <dsp:txXfrm>
        <a:off x="7265702" y="471179"/>
        <a:ext cx="3363366" cy="16144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3A0FF-4A61-4CA0-B38B-EF30BBF269C3}">
      <dsp:nvSpPr>
        <dsp:cNvPr id="0" name=""/>
        <dsp:cNvSpPr/>
      </dsp:nvSpPr>
      <dsp:spPr>
        <a:xfrm>
          <a:off x="830" y="471179"/>
          <a:ext cx="3363366" cy="40360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2226" tIns="0" rIns="332226" bIns="33020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>
              <a:latin typeface="Century Gothic" panose="020B0502020202020204"/>
            </a:rPr>
            <a:t>Znati pravilnosti prenosa od čula do kore (L-D).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u="sng" kern="1200" dirty="0">
              <a:latin typeface="Century Gothic" panose="020B0502020202020204"/>
            </a:rPr>
            <a:t>Nema asimetrije </a:t>
          </a:r>
          <a:r>
            <a:rPr lang="sr-Latn-RS" sz="2000" kern="1200" dirty="0">
              <a:latin typeface="Century Gothic" panose="020B0502020202020204"/>
            </a:rPr>
            <a:t>u reprezentaciji podataka u primarnim oblastima!</a:t>
          </a:r>
          <a:endParaRPr lang="en-US" sz="2000" kern="1200" dirty="0" err="1">
            <a:latin typeface="Century Gothic" panose="020B0502020202020204"/>
          </a:endParaRPr>
        </a:p>
      </dsp:txBody>
      <dsp:txXfrm>
        <a:off x="830" y="2085595"/>
        <a:ext cx="3363366" cy="2421624"/>
      </dsp:txXfrm>
    </dsp:sp>
    <dsp:sp modelId="{115DE838-B862-486F-B673-96E9B703F2E9}">
      <dsp:nvSpPr>
        <dsp:cNvPr id="0" name=""/>
        <dsp:cNvSpPr/>
      </dsp:nvSpPr>
      <dsp:spPr>
        <a:xfrm>
          <a:off x="830" y="471179"/>
          <a:ext cx="3363366" cy="1614416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2226" tIns="165100" rIns="332226" bIns="16510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/>
            <a:t>01</a:t>
          </a:r>
        </a:p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800" kern="1200"/>
        </a:p>
      </dsp:txBody>
      <dsp:txXfrm>
        <a:off x="830" y="471179"/>
        <a:ext cx="3363366" cy="1614416"/>
      </dsp:txXfrm>
    </dsp:sp>
    <dsp:sp modelId="{283AB727-0D9D-4A19-8488-C68ECA311062}">
      <dsp:nvSpPr>
        <dsp:cNvPr id="0" name=""/>
        <dsp:cNvSpPr/>
      </dsp:nvSpPr>
      <dsp:spPr>
        <a:xfrm>
          <a:off x="3633266" y="471179"/>
          <a:ext cx="3363366" cy="403604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2226" tIns="0" rIns="332226" bIns="33020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>
              <a:latin typeface="Century Gothic" panose="020B0502020202020204"/>
            </a:rPr>
            <a:t>Moći kategorisati posledice žarišnih ozleda II’ i III’ oblasti po aksiji L:D (asimet. raste prema III’!)</a:t>
          </a:r>
          <a:endParaRPr lang="en-US" sz="2400" kern="1200" dirty="0">
            <a:latin typeface="Century Gothic" panose="020B0502020202020204"/>
          </a:endParaRPr>
        </a:p>
      </dsp:txBody>
      <dsp:txXfrm>
        <a:off x="3633266" y="2085595"/>
        <a:ext cx="3363366" cy="2421624"/>
      </dsp:txXfrm>
    </dsp:sp>
    <dsp:sp modelId="{222B006D-FC2B-4B5D-A604-38A95964AE7B}">
      <dsp:nvSpPr>
        <dsp:cNvPr id="0" name=""/>
        <dsp:cNvSpPr/>
      </dsp:nvSpPr>
      <dsp:spPr>
        <a:xfrm>
          <a:off x="3633266" y="471179"/>
          <a:ext cx="3363366" cy="1614416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2226" tIns="165100" rIns="332226" bIns="16510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02</a:t>
          </a:r>
        </a:p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800" kern="1200" dirty="0"/>
        </a:p>
      </dsp:txBody>
      <dsp:txXfrm>
        <a:off x="3633266" y="471179"/>
        <a:ext cx="3363366" cy="1614416"/>
      </dsp:txXfrm>
    </dsp:sp>
    <dsp:sp modelId="{D7E4A684-95B6-4C48-9E40-FC99EB15AB37}">
      <dsp:nvSpPr>
        <dsp:cNvPr id="0" name=""/>
        <dsp:cNvSpPr/>
      </dsp:nvSpPr>
      <dsp:spPr>
        <a:xfrm>
          <a:off x="7265702" y="471179"/>
          <a:ext cx="3363366" cy="40360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2226" tIns="0" rIns="332226" bIns="33020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7265702" y="2085595"/>
        <a:ext cx="3363366" cy="2421624"/>
      </dsp:txXfrm>
    </dsp:sp>
    <dsp:sp modelId="{F6B7AAC7-BA39-4043-9658-A8A9E25702EA}">
      <dsp:nvSpPr>
        <dsp:cNvPr id="0" name=""/>
        <dsp:cNvSpPr/>
      </dsp:nvSpPr>
      <dsp:spPr>
        <a:xfrm>
          <a:off x="7265702" y="471179"/>
          <a:ext cx="3363366" cy="1614416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2226" tIns="165100" rIns="332226" bIns="16510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800" kern="1200"/>
        </a:p>
      </dsp:txBody>
      <dsp:txXfrm>
        <a:off x="7265702" y="471179"/>
        <a:ext cx="3363366" cy="16144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C5377-9388-4FAA-BDA0-95783A4EE7FF}">
      <dsp:nvSpPr>
        <dsp:cNvPr id="0" name=""/>
        <dsp:cNvSpPr/>
      </dsp:nvSpPr>
      <dsp:spPr>
        <a:xfrm>
          <a:off x="827178" y="0"/>
          <a:ext cx="9374695" cy="32758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86ED18-833B-48DC-909F-50713B6EF74C}">
      <dsp:nvSpPr>
        <dsp:cNvPr id="0" name=""/>
        <dsp:cNvSpPr/>
      </dsp:nvSpPr>
      <dsp:spPr>
        <a:xfrm>
          <a:off x="0" y="982758"/>
          <a:ext cx="3308715" cy="13103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/>
            <a:t>neurofiziologije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/>
            <a:t>/neurobiologije</a:t>
          </a:r>
          <a:endParaRPr lang="en-US" sz="2000" kern="1200" dirty="0"/>
        </a:p>
      </dsp:txBody>
      <dsp:txXfrm>
        <a:off x="63966" y="1046724"/>
        <a:ext cx="3180783" cy="1182413"/>
      </dsp:txXfrm>
    </dsp:sp>
    <dsp:sp modelId="{A138613A-8339-4F53-A809-4FAF4900E2D5}">
      <dsp:nvSpPr>
        <dsp:cNvPr id="0" name=""/>
        <dsp:cNvSpPr/>
      </dsp:nvSpPr>
      <dsp:spPr>
        <a:xfrm>
          <a:off x="3860168" y="982758"/>
          <a:ext cx="3308715" cy="13103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/>
            <a:t>psihologije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/>
            <a:t>(najviše kognitivne)</a:t>
          </a:r>
          <a:endParaRPr lang="en-US" sz="2000" kern="1200" dirty="0"/>
        </a:p>
      </dsp:txBody>
      <dsp:txXfrm>
        <a:off x="3924134" y="1046724"/>
        <a:ext cx="3180783" cy="1182413"/>
      </dsp:txXfrm>
    </dsp:sp>
    <dsp:sp modelId="{C353F2AB-B556-4EFD-BCEE-D9CE57994E63}">
      <dsp:nvSpPr>
        <dsp:cNvPr id="0" name=""/>
        <dsp:cNvSpPr/>
      </dsp:nvSpPr>
      <dsp:spPr>
        <a:xfrm>
          <a:off x="7720337" y="982758"/>
          <a:ext cx="3308715" cy="13103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/>
            <a:t>neurologije</a:t>
          </a:r>
          <a:endParaRPr lang="en-US" sz="2000" kern="1200" dirty="0"/>
        </a:p>
      </dsp:txBody>
      <dsp:txXfrm>
        <a:off x="7784303" y="1046724"/>
        <a:ext cx="3180783" cy="118241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3A0FF-4A61-4CA0-B38B-EF30BBF269C3}">
      <dsp:nvSpPr>
        <dsp:cNvPr id="0" name=""/>
        <dsp:cNvSpPr/>
      </dsp:nvSpPr>
      <dsp:spPr>
        <a:xfrm>
          <a:off x="3204" y="0"/>
          <a:ext cx="4927685" cy="4519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6746" tIns="0" rIns="486746" bIns="330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>
              <a:latin typeface="Century Gothic" panose="020B0502020202020204"/>
            </a:rPr>
            <a:t>A. Ako žarišna ozleda (lezija na mestu X) izolovano pogađa jednu psih.funkc. (npr. samo zadatke čitanja i ništa od drugih)...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2000" kern="1200" dirty="0">
            <a:latin typeface="Century Gothic" panose="020B0502020202020204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>
              <a:latin typeface="Century Gothic" panose="020B0502020202020204"/>
            </a:rPr>
            <a:t>B. Ako generalizovana ozleda remeti sve psih.funkcije...</a:t>
          </a:r>
        </a:p>
      </dsp:txBody>
      <dsp:txXfrm>
        <a:off x="3204" y="1807680"/>
        <a:ext cx="4927685" cy="2711520"/>
      </dsp:txXfrm>
    </dsp:sp>
    <dsp:sp modelId="{115DE838-B862-486F-B673-96E9B703F2E9}">
      <dsp:nvSpPr>
        <dsp:cNvPr id="0" name=""/>
        <dsp:cNvSpPr/>
      </dsp:nvSpPr>
      <dsp:spPr>
        <a:xfrm>
          <a:off x="3204" y="0"/>
          <a:ext cx="4927685" cy="1807680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6746" tIns="165100" rIns="486746" bIns="16510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/>
            <a:t>Iz mogućih situacija </a:t>
          </a:r>
          <a:r>
            <a:rPr lang="sr-Latn-RS" sz="1800" kern="1200" dirty="0"/>
            <a:t>(ovde su pretpostavljeni ekstremi)</a:t>
          </a:r>
          <a:r>
            <a:rPr lang="sr-Latn-RS" sz="2400" kern="1200" dirty="0"/>
            <a:t>:</a:t>
          </a:r>
          <a:endParaRPr lang="en-US" sz="2400" kern="1200" dirty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 dirty="0"/>
        </a:p>
      </dsp:txBody>
      <dsp:txXfrm>
        <a:off x="3204" y="0"/>
        <a:ext cx="4927685" cy="1807680"/>
      </dsp:txXfrm>
    </dsp:sp>
    <dsp:sp modelId="{283AB727-0D9D-4A19-8488-C68ECA311062}">
      <dsp:nvSpPr>
        <dsp:cNvPr id="0" name=""/>
        <dsp:cNvSpPr/>
      </dsp:nvSpPr>
      <dsp:spPr>
        <a:xfrm>
          <a:off x="5325104" y="0"/>
          <a:ext cx="4927685" cy="45192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6746" tIns="0" rIns="486746" bIns="33020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>
            <a:latin typeface="Century Gothic" panose="020B0502020202020204"/>
          </a:endParaRPr>
        </a:p>
      </dsp:txBody>
      <dsp:txXfrm>
        <a:off x="5325104" y="1807680"/>
        <a:ext cx="4927685" cy="2711520"/>
      </dsp:txXfrm>
    </dsp:sp>
    <dsp:sp modelId="{222B006D-FC2B-4B5D-A604-38A95964AE7B}">
      <dsp:nvSpPr>
        <dsp:cNvPr id="0" name=""/>
        <dsp:cNvSpPr/>
      </dsp:nvSpPr>
      <dsp:spPr>
        <a:xfrm>
          <a:off x="5325104" y="0"/>
          <a:ext cx="4927685" cy="1807680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6746" tIns="165100" rIns="486746" bIns="16510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/>
            <a:t>...šta možemo zaključiti?</a:t>
          </a:r>
          <a:endParaRPr lang="en-US" sz="2400" kern="1200" dirty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 dirty="0"/>
        </a:p>
      </dsp:txBody>
      <dsp:txXfrm>
        <a:off x="5325104" y="0"/>
        <a:ext cx="4927685" cy="18076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B12153-A21D-4E2C-B634-09CC19C2A213}">
      <dsp:nvSpPr>
        <dsp:cNvPr id="0" name=""/>
        <dsp:cNvSpPr/>
      </dsp:nvSpPr>
      <dsp:spPr>
        <a:xfrm rot="16200000">
          <a:off x="323" y="524"/>
          <a:ext cx="3077762" cy="3078408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100" kern="1200" dirty="0"/>
            <a:t>Tehnike kojima se procenjuju mentalne funkcije</a:t>
          </a:r>
          <a:endParaRPr lang="en-US" sz="2100" kern="1200" dirty="0"/>
        </a:p>
      </dsp:txBody>
      <dsp:txXfrm rot="5400000">
        <a:off x="1" y="770286"/>
        <a:ext cx="2539800" cy="1538881"/>
      </dsp:txXfrm>
    </dsp:sp>
    <dsp:sp modelId="{D2C9F4C9-DC69-4218-A61C-C772AD3A48D6}">
      <dsp:nvSpPr>
        <dsp:cNvPr id="0" name=""/>
        <dsp:cNvSpPr/>
      </dsp:nvSpPr>
      <dsp:spPr>
        <a:xfrm rot="5400000">
          <a:off x="3480620" y="100"/>
          <a:ext cx="3077762" cy="3078408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100" kern="1200" dirty="0"/>
            <a:t>Tehnike kojima se procenjuje neurološki status/funkcija</a:t>
          </a:r>
          <a:endParaRPr lang="en-US" sz="2100" kern="1200" dirty="0"/>
        </a:p>
      </dsp:txBody>
      <dsp:txXfrm rot="-5400000">
        <a:off x="4018906" y="769864"/>
        <a:ext cx="2539800" cy="153888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081D11-B25F-42F2-8A75-2C2ACD7FA004}">
      <dsp:nvSpPr>
        <dsp:cNvPr id="0" name=""/>
        <dsp:cNvSpPr/>
      </dsp:nvSpPr>
      <dsp:spPr>
        <a:xfrm rot="10800000">
          <a:off x="1499782" y="1653"/>
          <a:ext cx="4486582" cy="147881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2116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900" kern="1200" dirty="0"/>
            <a:t>Neurološke probe</a:t>
          </a:r>
          <a:endParaRPr lang="en-US" sz="2900" kern="1200" dirty="0"/>
        </a:p>
      </dsp:txBody>
      <dsp:txXfrm rot="10800000">
        <a:off x="1869485" y="1653"/>
        <a:ext cx="4116879" cy="1478814"/>
      </dsp:txXfrm>
    </dsp:sp>
    <dsp:sp modelId="{6A079960-8F0C-41D9-ADC2-8B5BBA438FE5}">
      <dsp:nvSpPr>
        <dsp:cNvPr id="0" name=""/>
        <dsp:cNvSpPr/>
      </dsp:nvSpPr>
      <dsp:spPr>
        <a:xfrm>
          <a:off x="760375" y="1653"/>
          <a:ext cx="1478814" cy="1478814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10000" r="-10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0D3FB7-ECF8-45E7-A265-1836BBFE26B4}">
      <dsp:nvSpPr>
        <dsp:cNvPr id="0" name=""/>
        <dsp:cNvSpPr/>
      </dsp:nvSpPr>
      <dsp:spPr>
        <a:xfrm rot="10800000">
          <a:off x="1499782" y="1921904"/>
          <a:ext cx="4486582" cy="147881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2116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900" kern="1200" dirty="0"/>
            <a:t>Eksperimenti kognitivnih psihologa</a:t>
          </a:r>
          <a:endParaRPr lang="en-US" sz="2900" kern="1200" dirty="0"/>
        </a:p>
      </dsp:txBody>
      <dsp:txXfrm rot="10800000">
        <a:off x="1869485" y="1921904"/>
        <a:ext cx="4116879" cy="1478814"/>
      </dsp:txXfrm>
    </dsp:sp>
    <dsp:sp modelId="{0E3D0E3F-7276-4A58-A034-17D5F8517AC1}">
      <dsp:nvSpPr>
        <dsp:cNvPr id="0" name=""/>
        <dsp:cNvSpPr/>
      </dsp:nvSpPr>
      <dsp:spPr>
        <a:xfrm>
          <a:off x="760375" y="1921904"/>
          <a:ext cx="1478814" cy="1478814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t="-6000" b="-6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67E823-0565-4148-9C7D-24C81EF9E6F0}">
      <dsp:nvSpPr>
        <dsp:cNvPr id="0" name=""/>
        <dsp:cNvSpPr/>
      </dsp:nvSpPr>
      <dsp:spPr>
        <a:xfrm rot="10800000">
          <a:off x="1499782" y="3842155"/>
          <a:ext cx="4486582" cy="147881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2116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900" kern="1200" dirty="0"/>
            <a:t>Klasični psihološki testovi</a:t>
          </a:r>
          <a:endParaRPr lang="en-US" sz="2900" kern="1200" dirty="0"/>
        </a:p>
      </dsp:txBody>
      <dsp:txXfrm rot="10800000">
        <a:off x="1869485" y="3842155"/>
        <a:ext cx="4116879" cy="1478814"/>
      </dsp:txXfrm>
    </dsp:sp>
    <dsp:sp modelId="{647A37F1-2510-4B87-A871-89DA0ED97574}">
      <dsp:nvSpPr>
        <dsp:cNvPr id="0" name=""/>
        <dsp:cNvSpPr/>
      </dsp:nvSpPr>
      <dsp:spPr>
        <a:xfrm>
          <a:off x="760375" y="3842155"/>
          <a:ext cx="1478814" cy="1478814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19000" r="-19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8ACD-A338-4C43-AE99-5317E2941192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0875-E17C-4985-8050-689D401E2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06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8ACD-A338-4C43-AE99-5317E2941192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0875-E17C-4985-8050-689D401E2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16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8ACD-A338-4C43-AE99-5317E2941192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0875-E17C-4985-8050-689D401E2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77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8ACD-A338-4C43-AE99-5317E2941192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0875-E17C-4985-8050-689D401E285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6501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8ACD-A338-4C43-AE99-5317E2941192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0875-E17C-4985-8050-689D401E2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32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8ACD-A338-4C43-AE99-5317E2941192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0875-E17C-4985-8050-689D401E2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854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8ACD-A338-4C43-AE99-5317E2941192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0875-E17C-4985-8050-689D401E2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30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8ACD-A338-4C43-AE99-5317E2941192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0875-E17C-4985-8050-689D401E2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10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8ACD-A338-4C43-AE99-5317E2941192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0875-E17C-4985-8050-689D401E2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70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7/17/2025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805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7/17/2025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777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8ACD-A338-4C43-AE99-5317E2941192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0875-E17C-4985-8050-689D401E2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6559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7/17/2025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9099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7/17/2025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593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7/17/2025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2986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7/17/2025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6534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7/17/2025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0790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7/17/2025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8942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7/17/2025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8537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7/17/2025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544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7/17/2025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8594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7/17/2025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941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8ACD-A338-4C43-AE99-5317E2941192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0875-E17C-4985-8050-689D401E2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264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7/17/2025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3244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7/17/2025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101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7/17/2025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3639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7/17/2025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8478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7/17/2025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096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8ACD-A338-4C43-AE99-5317E2941192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0875-E17C-4985-8050-689D401E2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46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8ACD-A338-4C43-AE99-5317E2941192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0875-E17C-4985-8050-689D401E2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16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8ACD-A338-4C43-AE99-5317E2941192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0875-E17C-4985-8050-689D401E2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59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8ACD-A338-4C43-AE99-5317E2941192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0875-E17C-4985-8050-689D401E2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124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8ACD-A338-4C43-AE99-5317E2941192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0875-E17C-4985-8050-689D401E2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81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8ACD-A338-4C43-AE99-5317E2941192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0875-E17C-4985-8050-689D401E2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039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12C8ACD-A338-4C43-AE99-5317E2941192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B0875-E17C-4985-8050-689D401E2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791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7/17/2025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84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rs/url?sa=i&amp;rct=j&amp;q=&amp;esrc=s&amp;source=images&amp;cd=&amp;cad=rja&amp;uact=8&amp;ved=0ahUKEwiA8-3RgOjWAhXRJVAKHcCIBjIQjRwIBw&amp;url=http://housemold.biz/Lichtheim-house-model.html&amp;psig=AOvVaw2ZIa6BaMqtHBpodAzZ-RW0&amp;ust=1507791784361440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E44A4-96CD-4CAD-976E-EF61D3040D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b="1" dirty="0"/>
              <a:t>Uvod</a:t>
            </a:r>
            <a:r>
              <a:rPr lang="sr-Latn-RS" dirty="0"/>
              <a:t> </a:t>
            </a:r>
            <a:br>
              <a:rPr lang="sr-Latn-RS" dirty="0"/>
            </a:br>
            <a:r>
              <a:rPr lang="sr-Latn-RS" dirty="0"/>
              <a:t>u neuropsihologiju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AA7DFE-EDE0-4AA7-92FC-DD3B9221B0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/>
              <a:t>LETNJI 2025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932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5AF9DC-653C-421F-81DD-99A47A7A9521}"/>
              </a:ext>
            </a:extLst>
          </p:cNvPr>
          <p:cNvSpPr txBox="1"/>
          <p:nvPr/>
        </p:nvSpPr>
        <p:spPr>
          <a:xfrm>
            <a:off x="1095373" y="452563"/>
            <a:ext cx="103870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5. Raznolika kolumnarna organizacija vidi se i u asocijativnim oblastima i osnov je citoarhitektonskih mapa   </a:t>
            </a:r>
          </a:p>
          <a:p>
            <a:endParaRPr lang="sr-Latn-R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C65FBC-4B23-43C4-93F4-B1E65F59D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75" y="1481136"/>
            <a:ext cx="11262450" cy="449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98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8CC917-1404-4ED1-89DF-49EAD89CA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869" y="0"/>
            <a:ext cx="6867525" cy="68294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C73F87-BA5D-46AB-90AA-AC06887F4FF7}"/>
              </a:ext>
            </a:extLst>
          </p:cNvPr>
          <p:cNvSpPr txBox="1"/>
          <p:nvPr/>
        </p:nvSpPr>
        <p:spPr>
          <a:xfrm>
            <a:off x="129309" y="147783"/>
            <a:ext cx="33135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Povezivanje makroskopske i mikroskopske građe kore: obratite pažnju na položaj Brodmanovih polja u odnosu na makroskopske markere između i unutar regiona (brazde)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129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5AF9DC-653C-421F-81DD-99A47A7A9521}"/>
              </a:ext>
            </a:extLst>
          </p:cNvPr>
          <p:cNvSpPr txBox="1"/>
          <p:nvPr/>
        </p:nvSpPr>
        <p:spPr>
          <a:xfrm>
            <a:off x="1269545" y="258901"/>
            <a:ext cx="103870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6. Struktura veza umnogome definiše funkciju</a:t>
            </a:r>
          </a:p>
          <a:p>
            <a:endParaRPr lang="sr-Latn-RS" sz="2400" dirty="0"/>
          </a:p>
          <a:p>
            <a:pPr>
              <a:lnSpc>
                <a:spcPct val="150000"/>
              </a:lnSpc>
            </a:pPr>
            <a:r>
              <a:rPr lang="sr-Latn-RS" sz="2000" dirty="0"/>
              <a:t>Na primer:</a:t>
            </a:r>
          </a:p>
          <a:p>
            <a:pPr>
              <a:lnSpc>
                <a:spcPct val="150000"/>
              </a:lnSpc>
            </a:pPr>
            <a:r>
              <a:rPr lang="sr-Latn-RS" sz="2000" dirty="0"/>
              <a:t>	- različita uloga dugih i kratkih asocijativnih veza</a:t>
            </a:r>
          </a:p>
          <a:p>
            <a:pPr>
              <a:lnSpc>
                <a:spcPct val="150000"/>
              </a:lnSpc>
            </a:pPr>
            <a:r>
              <a:rPr lang="sr-Latn-RS" sz="2000" dirty="0"/>
              <a:t>	- konvergencija prenosa kao osnov hijerarhijske obrade informacija</a:t>
            </a:r>
          </a:p>
          <a:p>
            <a:pPr>
              <a:lnSpc>
                <a:spcPct val="150000"/>
              </a:lnSpc>
            </a:pPr>
            <a:r>
              <a:rPr lang="sr-Latn-RS" sz="2000" dirty="0"/>
              <a:t>	- divergencija kao osnov paralelne obrade podataka </a:t>
            </a:r>
            <a:r>
              <a:rPr lang="sr-Latn-RS" sz="1400" dirty="0"/>
              <a:t>(primer na slici)</a:t>
            </a:r>
            <a:r>
              <a:rPr lang="sr-Latn-RS" sz="2000" dirty="0"/>
              <a:t> </a:t>
            </a:r>
          </a:p>
          <a:p>
            <a:endParaRPr lang="sr-Latn-RS" sz="2400" dirty="0"/>
          </a:p>
          <a:p>
            <a:r>
              <a:rPr lang="sr-Latn-RS" sz="2400" dirty="0"/>
              <a:t>     </a:t>
            </a:r>
          </a:p>
          <a:p>
            <a:endParaRPr lang="sr-Latn-RS" sz="2400"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307EC252-2643-4AB3-AF48-8FD832A93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239" y="3135086"/>
            <a:ext cx="6825522" cy="328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791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5AF9DC-653C-421F-81DD-99A47A7A9521}"/>
              </a:ext>
            </a:extLst>
          </p:cNvPr>
          <p:cNvSpPr txBox="1"/>
          <p:nvPr/>
        </p:nvSpPr>
        <p:spPr>
          <a:xfrm>
            <a:off x="1269545" y="258901"/>
            <a:ext cx="81202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7. Tipično je povezivanje u funkcionalne mape ili mreže (sistemi srodnih funkcionalnih karakteristika)</a:t>
            </a:r>
          </a:p>
          <a:p>
            <a:endParaRPr lang="sr-Latn-R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439039-D15D-425B-A3EB-A3611E106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602" y="1885227"/>
            <a:ext cx="5420897" cy="43385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503D21-94EF-400F-BF0F-F2D1E6B85631}"/>
              </a:ext>
            </a:extLst>
          </p:cNvPr>
          <p:cNvSpPr txBox="1"/>
          <p:nvPr/>
        </p:nvSpPr>
        <p:spPr>
          <a:xfrm>
            <a:off x="1269545" y="1885227"/>
            <a:ext cx="4149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/>
              <a:t>Npr: hiperkolumne* od kojih se sastoji vizuelna mapa BA 17: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AB4F60-B7D0-499F-9AC9-AD67DE842D7F}"/>
              </a:ext>
            </a:extLst>
          </p:cNvPr>
          <p:cNvSpPr txBox="1"/>
          <p:nvPr/>
        </p:nvSpPr>
        <p:spPr>
          <a:xfrm>
            <a:off x="1269545" y="5854487"/>
            <a:ext cx="3445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*imaju mala receptivna polja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80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1ACEB-091B-464E-9DB4-9F6391C9B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127" y="81174"/>
            <a:ext cx="7326746" cy="3125384"/>
          </a:xfrm>
        </p:spPr>
        <p:txBody>
          <a:bodyPr/>
          <a:lstStyle/>
          <a:p>
            <a:r>
              <a:rPr lang="sr-Latn-RS" sz="2400" dirty="0"/>
              <a:t>8. Tradicionalno lokalizacionističko viđenje</a:t>
            </a:r>
            <a:br>
              <a:rPr lang="sr-Latn-RS" sz="2400" dirty="0"/>
            </a:br>
            <a:r>
              <a:rPr lang="sr-Latn-RS" sz="2400" dirty="0"/>
              <a:t>neurokognitivne organizacije danas je </a:t>
            </a:r>
            <a:r>
              <a:rPr lang="sr-Latn-RS" sz="2400" dirty="0" smtClean="0"/>
              <a:t>zamenjeno modelom </a:t>
            </a:r>
            <a:r>
              <a:rPr lang="sr-Latn-RS" sz="2400" dirty="0"/>
              <a:t>složenih, međusobno preklopljenih, velikih neuronskih mreža oslonjenih na aktivnost manjine veoma specifičnih (unidimenzionalnih; </a:t>
            </a:r>
            <a:r>
              <a:rPr lang="sr-Latn-RS" sz="2400" i="1" dirty="0"/>
              <a:t>low-dimensional</a:t>
            </a:r>
            <a:r>
              <a:rPr lang="sr-Latn-RS" sz="2400" dirty="0"/>
              <a:t>) lokalnih mreža.  </a:t>
            </a:r>
            <a:endParaRPr lang="en-US" sz="2400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193623C-9F55-4549-846D-098107AAF659}"/>
              </a:ext>
            </a:extLst>
          </p:cNvPr>
          <p:cNvSpPr txBox="1">
            <a:spLocks/>
          </p:cNvSpPr>
          <p:nvPr/>
        </p:nvSpPr>
        <p:spPr>
          <a:xfrm>
            <a:off x="819727" y="5570307"/>
            <a:ext cx="11049000" cy="1325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r-Latn-RS" sz="2000" dirty="0"/>
              <a:t>Ovo je funkcionalan operativni model za neurokognitivne nauke, podjednako za fundamentalne i za kliničke, uključujući neurorehabilitaciju i restorativnu </a:t>
            </a:r>
            <a:r>
              <a:rPr lang="sr-Latn-RS" sz="2000" dirty="0" smtClean="0"/>
              <a:t>neurohirurgiju</a:t>
            </a:r>
            <a:endParaRPr lang="en-US" sz="2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CBE7871-1914-45A0-BA90-2CF7460CF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9986" y="150754"/>
            <a:ext cx="4461887" cy="37665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C47B025-B71B-4B84-96B4-4EB607C68274}"/>
              </a:ext>
            </a:extLst>
          </p:cNvPr>
          <p:cNvSpPr txBox="1"/>
          <p:nvPr/>
        </p:nvSpPr>
        <p:spPr>
          <a:xfrm>
            <a:off x="8784339" y="3917282"/>
            <a:ext cx="2449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Herbert &amp; Duffau, 2020.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562FC02-75C2-4B45-9A21-495734B367D9}"/>
              </a:ext>
            </a:extLst>
          </p:cNvPr>
          <p:cNvSpPr txBox="1">
            <a:spLocks/>
          </p:cNvSpPr>
          <p:nvPr/>
        </p:nvSpPr>
        <p:spPr>
          <a:xfrm>
            <a:off x="210127" y="4258321"/>
            <a:ext cx="8158018" cy="19913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r-Latn-RS" sz="2000" dirty="0"/>
              <a:t>Složene sposobnosti i ponašanja nastaju iz</a:t>
            </a:r>
            <a:r>
              <a:rPr lang="en-US" sz="2000" dirty="0"/>
              <a:t>  spa</a:t>
            </a:r>
            <a:r>
              <a:rPr lang="sr-Latn-RS" sz="2000" dirty="0"/>
              <a:t>c</a:t>
            </a:r>
            <a:r>
              <a:rPr lang="en-US" sz="2000" dirty="0" err="1"/>
              <a:t>iotemporal</a:t>
            </a:r>
            <a:r>
              <a:rPr lang="sr-Latn-RS" sz="2000" dirty="0"/>
              <a:t>ne</a:t>
            </a:r>
            <a:r>
              <a:rPr lang="en-US" sz="2000" dirty="0"/>
              <a:t> integra</a:t>
            </a:r>
            <a:r>
              <a:rPr lang="sr-Latn-RS" sz="2000" dirty="0"/>
              <a:t>c</a:t>
            </a:r>
            <a:r>
              <a:rPr lang="en-US" sz="2000" dirty="0" err="1"/>
              <a:t>i</a:t>
            </a:r>
            <a:r>
              <a:rPr lang="sr-Latn-RS" sz="2000" dirty="0"/>
              <a:t>je rasprostranjenih ali relativno </a:t>
            </a:r>
            <a:r>
              <a:rPr lang="en-US" sz="2000" dirty="0"/>
              <a:t> </a:t>
            </a:r>
            <a:r>
              <a:rPr lang="sr-Latn-RS" sz="2000" dirty="0"/>
              <a:t>specijalizovanih mreža (dinamički model koji uspeva da objasni i diverzitet i plastičnost)</a:t>
            </a:r>
            <a:endParaRPr lang="en-US" sz="2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96E83A-C399-4677-A4F5-276813BAE7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5575" y="2842420"/>
            <a:ext cx="5830425" cy="1074862"/>
          </a:xfrm>
        </p:spPr>
        <p:txBody>
          <a:bodyPr/>
          <a:lstStyle/>
          <a:p>
            <a:r>
              <a:rPr lang="sr-Latn-RS" dirty="0"/>
              <a:t>Šta je osnovna ’jedinica’ tog umrežavanja? Kolumna? (ima input, output, ’kalkulacije’ unutar?)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318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5AF9DC-653C-421F-81DD-99A47A7A9521}"/>
              </a:ext>
            </a:extLst>
          </p:cNvPr>
          <p:cNvSpPr txBox="1"/>
          <p:nvPr/>
        </p:nvSpPr>
        <p:spPr>
          <a:xfrm>
            <a:off x="519545" y="258901"/>
            <a:ext cx="5782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9. Tipično je povezivanje sistema povratnim (</a:t>
            </a:r>
            <a:r>
              <a:rPr lang="sr-Latn-RS" sz="2400" i="1" dirty="0"/>
              <a:t>feed-back</a:t>
            </a:r>
            <a:r>
              <a:rPr lang="sr-Latn-RS" sz="2400" dirty="0"/>
              <a:t>) vezama i povezivanje u cirkularne sprege (petlje)</a:t>
            </a:r>
          </a:p>
          <a:p>
            <a:r>
              <a:rPr lang="sr-Latn-RS" sz="2400" dirty="0"/>
              <a:t>    </a:t>
            </a:r>
          </a:p>
        </p:txBody>
      </p:sp>
      <p:pic>
        <p:nvPicPr>
          <p:cNvPr id="4" name="Picture 3" descr="H:\DCIM\105_PANA\P1050012a.jpg">
            <a:extLst>
              <a:ext uri="{FF2B5EF4-FFF2-40B4-BE49-F238E27FC236}">
                <a16:creationId xmlns:a16="http://schemas.microsoft.com/office/drawing/2014/main" id="{6E2C092B-D8BB-49D7-A42E-5C6F391F2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8387" y="215395"/>
            <a:ext cx="4857135" cy="647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B697D7-5B4F-4B34-A0C9-B2BAA5BCCAB0}"/>
              </a:ext>
            </a:extLst>
          </p:cNvPr>
          <p:cNvSpPr txBox="1"/>
          <p:nvPr/>
        </p:nvSpPr>
        <p:spPr>
          <a:xfrm>
            <a:off x="519545" y="2348345"/>
            <a:ext cx="56630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/>
              <a:t>(najpoznatije među petljama relevantnim za mentalnu obradu a koje povezuju korteks sa ’vankortikalnim’ strukturama prikazane su na dijagramu)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299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E44A4-96CD-4CAD-976E-EF61D3040D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4" y="1447800"/>
            <a:ext cx="9955497" cy="3329581"/>
          </a:xfrm>
        </p:spPr>
        <p:txBody>
          <a:bodyPr/>
          <a:lstStyle/>
          <a:p>
            <a:r>
              <a:rPr lang="sr-Latn-RS" dirty="0"/>
              <a:t> </a:t>
            </a:r>
            <a:br>
              <a:rPr lang="sr-Latn-RS" dirty="0"/>
            </a:br>
            <a:r>
              <a:rPr lang="sr-Latn-RS" dirty="0"/>
              <a:t>02</a:t>
            </a:r>
            <a:br>
              <a:rPr lang="sr-Latn-RS" dirty="0"/>
            </a:br>
            <a:r>
              <a:rPr lang="sr-Latn-RS" sz="4000" dirty="0"/>
              <a:t>Semiologija žarišnih ozleda mozga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AA7DFE-EDE0-4AA7-92FC-DD3B9221B0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/>
              <a:t>LETNJI 2025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356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C5050D42-4FE9-404E-9DC0-79B484F7A7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6578061"/>
              </p:ext>
            </p:extLst>
          </p:nvPr>
        </p:nvGraphicFramePr>
        <p:xfrm>
          <a:off x="770541" y="0"/>
          <a:ext cx="7080688" cy="4437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656E126-80C7-4A69-A275-74F637AADF3F}"/>
              </a:ext>
            </a:extLst>
          </p:cNvPr>
          <p:cNvSpPr txBox="1"/>
          <p:nvPr/>
        </p:nvSpPr>
        <p:spPr>
          <a:xfrm>
            <a:off x="1388450" y="4214648"/>
            <a:ext cx="58448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r-Latn-RS" sz="2400" dirty="0">
                <a:solidFill>
                  <a:schemeClr val="bg1"/>
                </a:solidFill>
              </a:rPr>
              <a:t>Uvod u neuropsihološku dijagnostiku</a:t>
            </a:r>
          </a:p>
          <a:p>
            <a:pPr marL="285750" indent="-285750">
              <a:buFontTx/>
              <a:buChar char="-"/>
            </a:pPr>
            <a:r>
              <a:rPr lang="sr-Latn-RS" sz="2400" dirty="0">
                <a:solidFill>
                  <a:schemeClr val="bg1"/>
                </a:solidFill>
              </a:rPr>
              <a:t>Neurologija</a:t>
            </a:r>
          </a:p>
          <a:p>
            <a:pPr marL="285750" indent="-285750">
              <a:buFontTx/>
              <a:buChar char="-"/>
            </a:pPr>
            <a:r>
              <a:rPr lang="sr-Latn-RS" sz="2400" dirty="0">
                <a:solidFill>
                  <a:schemeClr val="bg1"/>
                </a:solidFill>
              </a:rPr>
              <a:t>e-knjiga Uvod u neuropsihologiju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590A5A-3F44-4B09-8A10-A47578E2B168}"/>
              </a:ext>
            </a:extLst>
          </p:cNvPr>
          <p:cNvSpPr txBox="1"/>
          <p:nvPr/>
        </p:nvSpPr>
        <p:spPr>
          <a:xfrm>
            <a:off x="8469138" y="2868323"/>
            <a:ext cx="25612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chemeClr val="bg1"/>
                </a:solidFill>
              </a:rPr>
              <a:t>Da li ih je moguće klasifikovati da</a:t>
            </a:r>
          </a:p>
          <a:p>
            <a:r>
              <a:rPr lang="sr-Latn-RS" sz="2400" dirty="0">
                <a:solidFill>
                  <a:schemeClr val="bg1"/>
                </a:solidFill>
              </a:rPr>
              <a:t>se lakše upamte?????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A50EF5-37F1-40D1-85B4-2255E7B55B2E}"/>
              </a:ext>
            </a:extLst>
          </p:cNvPr>
          <p:cNvSpPr txBox="1"/>
          <p:nvPr/>
        </p:nvSpPr>
        <p:spPr>
          <a:xfrm>
            <a:off x="1388450" y="3837819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solidFill>
                  <a:srgbClr val="FFFF00"/>
                </a:solidFill>
              </a:rPr>
              <a:t>Naći u: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811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C5050D42-4FE9-404E-9DC0-79B484F7A7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2707690"/>
              </p:ext>
            </p:extLst>
          </p:nvPr>
        </p:nvGraphicFramePr>
        <p:xfrm>
          <a:off x="1106872" y="1962806"/>
          <a:ext cx="9687252" cy="4154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07F8A2C-BBC4-4882-A723-5715FDC0B9D3}"/>
              </a:ext>
            </a:extLst>
          </p:cNvPr>
          <p:cNvSpPr txBox="1"/>
          <p:nvPr/>
        </p:nvSpPr>
        <p:spPr>
          <a:xfrm>
            <a:off x="1545021" y="1334814"/>
            <a:ext cx="7047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solidFill>
                  <a:schemeClr val="bg1"/>
                </a:solidFill>
              </a:rPr>
              <a:t>Možete li naći nešto zajedničko u ozledama koje pogađaju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731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E44A4-96CD-4CAD-976E-EF61D3040D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4" y="1447800"/>
            <a:ext cx="9955497" cy="3329581"/>
          </a:xfrm>
        </p:spPr>
        <p:txBody>
          <a:bodyPr/>
          <a:lstStyle/>
          <a:p>
            <a:r>
              <a:rPr lang="sr-Latn-RS" dirty="0"/>
              <a:t> </a:t>
            </a:r>
            <a:br>
              <a:rPr lang="sr-Latn-RS" dirty="0"/>
            </a:br>
            <a:r>
              <a:rPr lang="sr-Latn-RS" dirty="0"/>
              <a:t>03</a:t>
            </a:r>
            <a:br>
              <a:rPr lang="sr-Latn-RS" dirty="0"/>
            </a:br>
            <a:r>
              <a:rPr lang="sr-Latn-RS" sz="4000" dirty="0"/>
              <a:t>Lurijina teorija neurokognitivne organizacije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AA7DFE-EDE0-4AA7-92FC-DD3B9221B0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/>
              <a:t>LETNJI 2025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209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E44A4-96CD-4CAD-976E-EF61D3040D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4" y="1447800"/>
            <a:ext cx="9955497" cy="3329581"/>
          </a:xfrm>
        </p:spPr>
        <p:txBody>
          <a:bodyPr/>
          <a:lstStyle/>
          <a:p>
            <a:r>
              <a:rPr lang="sr-Latn-RS" dirty="0"/>
              <a:t> </a:t>
            </a:r>
            <a:br>
              <a:rPr lang="sr-Latn-RS" dirty="0"/>
            </a:br>
            <a:r>
              <a:rPr lang="sr-Latn-RS" dirty="0"/>
              <a:t>01</a:t>
            </a:r>
            <a:br>
              <a:rPr lang="sr-Latn-RS" dirty="0"/>
            </a:br>
            <a:r>
              <a:rPr lang="sr-Latn-RS" sz="4000" dirty="0"/>
              <a:t>Moždana struktura i osnovni principi cerebralne organizacije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AA7DFE-EDE0-4AA7-92FC-DD3B9221B0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/>
              <a:t>jesen 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516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E5246FF6-0E97-47B8-BEBC-78F2F570A5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C5050D42-4FE9-404E-9DC0-79B484F7A7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6660736"/>
              </p:ext>
            </p:extLst>
          </p:nvPr>
        </p:nvGraphicFramePr>
        <p:xfrm>
          <a:off x="781050" y="1425019"/>
          <a:ext cx="10629900" cy="4978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D7B7D21-22EA-4713-824D-58519A868440}"/>
              </a:ext>
            </a:extLst>
          </p:cNvPr>
          <p:cNvSpPr txBox="1"/>
          <p:nvPr/>
        </p:nvSpPr>
        <p:spPr>
          <a:xfrm>
            <a:off x="8343900" y="1917700"/>
            <a:ext cx="72327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3800" dirty="0">
                <a:solidFill>
                  <a:schemeClr val="bg1"/>
                </a:solidFill>
              </a:rPr>
              <a:t>03</a:t>
            </a:r>
            <a:endParaRPr lang="en-US" sz="38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CEF382-0AF3-4C4D-9654-4248147514A9}"/>
              </a:ext>
            </a:extLst>
          </p:cNvPr>
          <p:cNvSpPr txBox="1"/>
          <p:nvPr/>
        </p:nvSpPr>
        <p:spPr>
          <a:xfrm>
            <a:off x="8139113" y="3429000"/>
            <a:ext cx="3011487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2200" dirty="0">
                <a:solidFill>
                  <a:schemeClr val="bg1"/>
                </a:solidFill>
              </a:rPr>
              <a:t>Uticajan rad na tretmanu, posebno afazija (postavio osnove kogn.rehab/ neurorehabilitacije) 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F1BEA0-BD41-411A-B074-C2C424A34B30}"/>
              </a:ext>
            </a:extLst>
          </p:cNvPr>
          <p:cNvSpPr txBox="1"/>
          <p:nvPr/>
        </p:nvSpPr>
        <p:spPr>
          <a:xfrm>
            <a:off x="5078344" y="1036163"/>
            <a:ext cx="47133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sr-Latn-RS" sz="2800" b="1" dirty="0">
                <a:solidFill>
                  <a:schemeClr val="bg1"/>
                </a:solidFill>
              </a:rPr>
              <a:t>A.R.Lurija: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261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E5246FF6-0E97-47B8-BEBC-78F2F570A5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C5050D42-4FE9-404E-9DC0-79B484F7A7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8998466"/>
              </p:ext>
            </p:extLst>
          </p:nvPr>
        </p:nvGraphicFramePr>
        <p:xfrm>
          <a:off x="781050" y="1425019"/>
          <a:ext cx="10629900" cy="4978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D7B7D21-22EA-4713-824D-58519A868440}"/>
              </a:ext>
            </a:extLst>
          </p:cNvPr>
          <p:cNvSpPr txBox="1"/>
          <p:nvPr/>
        </p:nvSpPr>
        <p:spPr>
          <a:xfrm>
            <a:off x="8343900" y="1917700"/>
            <a:ext cx="72327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3800" dirty="0">
                <a:solidFill>
                  <a:schemeClr val="bg1"/>
                </a:solidFill>
              </a:rPr>
              <a:t>03</a:t>
            </a:r>
            <a:endParaRPr lang="en-US" sz="38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CEF382-0AF3-4C4D-9654-4248147514A9}"/>
              </a:ext>
            </a:extLst>
          </p:cNvPr>
          <p:cNvSpPr txBox="1"/>
          <p:nvPr/>
        </p:nvSpPr>
        <p:spPr>
          <a:xfrm>
            <a:off x="8139113" y="3429000"/>
            <a:ext cx="301148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2100" dirty="0">
                <a:solidFill>
                  <a:schemeClr val="bg1"/>
                </a:solidFill>
              </a:rPr>
              <a:t>Uloga trećeg bloka je da programira, reguliše/koordinira i inicira aktivnost čoveka. Anteriorni korteks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F1BEA0-BD41-411A-B074-C2C424A34B30}"/>
              </a:ext>
            </a:extLst>
          </p:cNvPr>
          <p:cNvSpPr txBox="1"/>
          <p:nvPr/>
        </p:nvSpPr>
        <p:spPr>
          <a:xfrm>
            <a:off x="1933903" y="1036163"/>
            <a:ext cx="85659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sr-Latn-RS" sz="2400" dirty="0">
                <a:solidFill>
                  <a:schemeClr val="bg1"/>
                </a:solidFill>
              </a:rPr>
              <a:t>Ceo mozak funkcionalno podelio na tri ’bloka’</a:t>
            </a:r>
            <a:r>
              <a:rPr lang="sr-Latn-RS" sz="2400" b="1" dirty="0">
                <a:solidFill>
                  <a:schemeClr val="bg1"/>
                </a:solidFill>
              </a:rPr>
              <a:t>: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990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0370BD4-D105-47CE-9296-4F94FB42E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360" y="2003570"/>
            <a:ext cx="2793158" cy="1600200"/>
          </a:xfrm>
        </p:spPr>
        <p:txBody>
          <a:bodyPr/>
          <a:lstStyle/>
          <a:p>
            <a:r>
              <a:rPr lang="sr-Latn-RS" dirty="0"/>
              <a:t>Razlikovao</a:t>
            </a:r>
            <a:br>
              <a:rPr lang="sr-Latn-RS" dirty="0"/>
            </a:br>
            <a:r>
              <a:rPr lang="sr-Latn-RS" dirty="0"/>
              <a:t>tri nivoa obrade podataka u neokorteksu, uporediva ideja za 2. i 3. blok: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FA620A-79BC-4677-9421-7482CFCC90B3}"/>
              </a:ext>
            </a:extLst>
          </p:cNvPr>
          <p:cNvSpPr txBox="1"/>
          <p:nvPr/>
        </p:nvSpPr>
        <p:spPr>
          <a:xfrm>
            <a:off x="1010360" y="3937001"/>
            <a:ext cx="3780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srgbClr val="B31166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I’ – primarne oblasti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400" dirty="0">
                <a:solidFill>
                  <a:srgbClr val="B31166">
                    <a:lumMod val="60000"/>
                    <a:lumOff val="40000"/>
                  </a:srgbClr>
                </a:solidFill>
                <a:latin typeface="Century Gothic" panose="020B0502020202020204"/>
              </a:rPr>
              <a:t>II’ – sekundarne oblasti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srgbClr val="B31166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III’ – tercijerne oblasti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B31166">
                  <a:lumMod val="60000"/>
                  <a:lumOff val="4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" name="Picture 2" descr="See the source image">
            <a:extLst>
              <a:ext uri="{FF2B5EF4-FFF2-40B4-BE49-F238E27FC236}">
                <a16:creationId xmlns:a16="http://schemas.microsoft.com/office/drawing/2014/main" id="{1BC9B374-BD00-43A6-A9A6-D3F3C6018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5418" y="1164770"/>
            <a:ext cx="6992781" cy="493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0E54B8-9DC0-4D2F-A24D-A8050B1D3FD5}"/>
              </a:ext>
            </a:extLst>
          </p:cNvPr>
          <p:cNvSpPr/>
          <p:nvPr/>
        </p:nvSpPr>
        <p:spPr>
          <a:xfrm>
            <a:off x="5035418" y="520700"/>
            <a:ext cx="2165482" cy="584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C811A4-D672-47CA-B9E8-F2C23032A793}"/>
              </a:ext>
            </a:extLst>
          </p:cNvPr>
          <p:cNvSpPr/>
          <p:nvPr/>
        </p:nvSpPr>
        <p:spPr>
          <a:xfrm>
            <a:off x="5515525" y="921400"/>
            <a:ext cx="495300" cy="508000"/>
          </a:xfrm>
          <a:prstGeom prst="rect">
            <a:avLst/>
          </a:prstGeom>
          <a:solidFill>
            <a:srgbClr val="FF8E8E"/>
          </a:solidFill>
          <a:ln>
            <a:solidFill>
              <a:srgbClr val="FF8B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D35EC0-218A-4F82-8568-05EFE0583EE0}"/>
              </a:ext>
            </a:extLst>
          </p:cNvPr>
          <p:cNvSpPr/>
          <p:nvPr/>
        </p:nvSpPr>
        <p:spPr>
          <a:xfrm>
            <a:off x="5519758" y="1612900"/>
            <a:ext cx="495300" cy="508000"/>
          </a:xfrm>
          <a:prstGeom prst="rect">
            <a:avLst/>
          </a:prstGeom>
          <a:solidFill>
            <a:srgbClr val="FFCFCF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49E31B-130E-47A2-898C-F2CB7B99481F}"/>
              </a:ext>
            </a:extLst>
          </p:cNvPr>
          <p:cNvSpPr/>
          <p:nvPr/>
        </p:nvSpPr>
        <p:spPr>
          <a:xfrm>
            <a:off x="5515525" y="3370169"/>
            <a:ext cx="495300" cy="50800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AA2209-191C-46CC-BAD1-2ADC9F16E4EB}"/>
              </a:ext>
            </a:extLst>
          </p:cNvPr>
          <p:cNvSpPr/>
          <p:nvPr/>
        </p:nvSpPr>
        <p:spPr>
          <a:xfrm>
            <a:off x="5515525" y="4044435"/>
            <a:ext cx="495300" cy="508000"/>
          </a:xfrm>
          <a:prstGeom prst="rect">
            <a:avLst/>
          </a:prstGeom>
          <a:solidFill>
            <a:srgbClr val="FFFFCC"/>
          </a:solidFill>
          <a:ln>
            <a:solidFill>
              <a:srgbClr val="FFFF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9B1F1C-B184-4788-98A7-E034ACB89586}"/>
              </a:ext>
            </a:extLst>
          </p:cNvPr>
          <p:cNvSpPr/>
          <p:nvPr/>
        </p:nvSpPr>
        <p:spPr>
          <a:xfrm>
            <a:off x="5535418" y="5417132"/>
            <a:ext cx="495300" cy="508000"/>
          </a:xfrm>
          <a:prstGeom prst="rect">
            <a:avLst/>
          </a:prstGeom>
          <a:solidFill>
            <a:srgbClr val="F8F8F8"/>
          </a:solidFill>
          <a:ln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405E9E-A7EB-4511-90A3-DFCB0498A6BB}"/>
              </a:ext>
            </a:extLst>
          </p:cNvPr>
          <p:cNvSpPr txBox="1"/>
          <p:nvPr/>
        </p:nvSpPr>
        <p:spPr>
          <a:xfrm>
            <a:off x="6052182" y="1019497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I’ 3.blok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3EA40B-ABD8-4979-B0A9-5036BE76328D}"/>
              </a:ext>
            </a:extLst>
          </p:cNvPr>
          <p:cNvSpPr txBox="1"/>
          <p:nvPr/>
        </p:nvSpPr>
        <p:spPr>
          <a:xfrm>
            <a:off x="6096000" y="1668779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II’ 3.blok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1F1CD3-3244-47CE-BF96-13389FBDF324}"/>
              </a:ext>
            </a:extLst>
          </p:cNvPr>
          <p:cNvSpPr txBox="1"/>
          <p:nvPr/>
        </p:nvSpPr>
        <p:spPr>
          <a:xfrm>
            <a:off x="6067842" y="3429000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I’ 2.blok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46D979-555F-4A8F-9431-1DF88238C1B3}"/>
              </a:ext>
            </a:extLst>
          </p:cNvPr>
          <p:cNvSpPr txBox="1"/>
          <p:nvPr/>
        </p:nvSpPr>
        <p:spPr>
          <a:xfrm>
            <a:off x="6075767" y="4084704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II’ 2.blok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751846-5D31-4304-9093-468C6107A472}"/>
              </a:ext>
            </a:extLst>
          </p:cNvPr>
          <p:cNvSpPr txBox="1"/>
          <p:nvPr/>
        </p:nvSpPr>
        <p:spPr>
          <a:xfrm>
            <a:off x="6149805" y="550856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III’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2352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0370BD4-D105-47CE-9296-4F94FB42E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012" y="3652482"/>
            <a:ext cx="2793158" cy="1600200"/>
          </a:xfrm>
        </p:spPr>
        <p:txBody>
          <a:bodyPr/>
          <a:lstStyle/>
          <a:p>
            <a:r>
              <a:rPr lang="sr-Latn-RS" sz="2800" dirty="0">
                <a:solidFill>
                  <a:schemeClr val="bg1"/>
                </a:solidFill>
              </a:rPr>
              <a:t>Karakteristike Lurijinog modela kognitivne organizacije čoveka</a:t>
            </a:r>
            <a:br>
              <a:rPr lang="sr-Latn-RS" sz="2800" dirty="0">
                <a:solidFill>
                  <a:schemeClr val="bg1"/>
                </a:solidFill>
              </a:rPr>
            </a:br>
            <a:r>
              <a:rPr lang="sr-Latn-RS" sz="2800" dirty="0">
                <a:solidFill>
                  <a:schemeClr val="bg1"/>
                </a:solidFill>
              </a:rPr>
              <a:t>(’viših kortikalnih funkcija’):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39EEB59-D0F6-4EFF-99E9-04C00D148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2933" y="232012"/>
            <a:ext cx="6570683" cy="6625988"/>
          </a:xfrm>
        </p:spPr>
        <p:txBody>
          <a:bodyPr>
            <a:normAutofit fontScale="55000" lnSpcReduction="20000"/>
          </a:bodyPr>
          <a:lstStyle/>
          <a:p>
            <a:r>
              <a:rPr lang="sr-Latn-RS" sz="4200" dirty="0">
                <a:solidFill>
                  <a:schemeClr val="tx1"/>
                </a:solidFill>
              </a:rPr>
              <a:t>Model oslonjen na dobro definisane projekcione oblasti (I’ aree - percepcija ili motorička organizacija)</a:t>
            </a:r>
          </a:p>
          <a:p>
            <a:r>
              <a:rPr lang="sr-Latn-RS" sz="4200" dirty="0">
                <a:solidFill>
                  <a:schemeClr val="tx1"/>
                </a:solidFill>
              </a:rPr>
              <a:t>Razlikuje modalno specifičnu obradu (II’ asocitativne oblasti) od multimodalne (III’ asocijativne oblasti – mogu biti domen specifične)</a:t>
            </a:r>
            <a:endParaRPr lang="sr-Latn-RS" sz="4200" dirty="0"/>
          </a:p>
          <a:p>
            <a:r>
              <a:rPr lang="sr-Latn-RS" sz="4200" dirty="0"/>
              <a:t>Podela na I’, II’ i III’ samo ’pravac’ (ne stvarno zamišljen broj ’koraka’ u obradi)</a:t>
            </a:r>
          </a:p>
          <a:p>
            <a:r>
              <a:rPr lang="sr-Latn-RS" sz="4200" dirty="0"/>
              <a:t>Generalna ideja: hijerarhijska organizacija obrade podataka; najviši nivo – PF kora</a:t>
            </a:r>
          </a:p>
          <a:p>
            <a:r>
              <a:rPr lang="sr-Latn-RS" sz="4200" dirty="0"/>
              <a:t>Ideja/termin ’nadređenosti’ – preuzet od Vigotskog</a:t>
            </a:r>
          </a:p>
          <a:p>
            <a:r>
              <a:rPr lang="sr-Latn-RS" sz="4200" dirty="0">
                <a:solidFill>
                  <a:schemeClr val="tx1"/>
                </a:solidFill>
              </a:rPr>
              <a:t>Prvi integralni model (ukupne) mentalne organizacije; jednostavno sažima njenu kompleksnost</a:t>
            </a:r>
          </a:p>
          <a:p>
            <a:r>
              <a:rPr lang="sr-Latn-RS" sz="4200" dirty="0">
                <a:solidFill>
                  <a:schemeClr val="tx1"/>
                </a:solidFill>
              </a:rPr>
              <a:t>Model fokusiran na ulogu neokorteksa;  detaljnija analiza funkcija leve nego desne hemisfere</a:t>
            </a:r>
            <a:r>
              <a:rPr lang="sr-Latn-RS" sz="5000" dirty="0">
                <a:solidFill>
                  <a:schemeClr val="tx1"/>
                </a:solidFill>
              </a:rPr>
              <a:t/>
            </a:r>
            <a:br>
              <a:rPr lang="sr-Latn-RS" sz="5000" dirty="0">
                <a:solidFill>
                  <a:schemeClr val="tx1"/>
                </a:solidFill>
              </a:rPr>
            </a:b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539698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0370BD4-D105-47CE-9296-4F94FB42E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185" y="1944806"/>
            <a:ext cx="2793158" cy="1600200"/>
          </a:xfrm>
        </p:spPr>
        <p:txBody>
          <a:bodyPr/>
          <a:lstStyle/>
          <a:p>
            <a:r>
              <a:rPr lang="sr-Latn-RS" sz="2800" dirty="0">
                <a:solidFill>
                  <a:schemeClr val="bg1"/>
                </a:solidFill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39EEB59-D0F6-4EFF-99E9-04C00D148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2933" y="232012"/>
            <a:ext cx="6570683" cy="6625988"/>
          </a:xfrm>
        </p:spPr>
        <p:txBody>
          <a:bodyPr>
            <a:normAutofit/>
          </a:bodyPr>
          <a:lstStyle/>
          <a:p>
            <a:pPr algn="just"/>
            <a:r>
              <a:rPr lang="sr-Latn-RS" sz="2400" dirty="0"/>
              <a:t>Lurija je bio izrazit protivnik lokalizacionističkog  viđenja viših kortikalnih funkcija (tj. ideje modularno razgraničenih ’centara’ pojedinih kognitivnih sposobnosti) i po svojoj interpretaciji preteča savremenih modela široko distribuiranih i tek relativno nezavisnih kortikalnih mreža kao podloge složenih umnih sposobnosti koje posedujemo 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4BCBDD29-239B-485C-AB06-FF4E3A639429}"/>
              </a:ext>
            </a:extLst>
          </p:cNvPr>
          <p:cNvSpPr/>
          <p:nvPr/>
        </p:nvSpPr>
        <p:spPr>
          <a:xfrm>
            <a:off x="1397875" y="2490951"/>
            <a:ext cx="2165131" cy="15146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E44A4-96CD-4CAD-976E-EF61D3040D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/>
              <a:t> </a:t>
            </a:r>
            <a:br>
              <a:rPr lang="sr-Latn-RS" dirty="0"/>
            </a:br>
            <a:r>
              <a:rPr lang="sr-Latn-RS" dirty="0"/>
              <a:t>04</a:t>
            </a:r>
            <a:br>
              <a:rPr lang="sr-Latn-RS" dirty="0"/>
            </a:br>
            <a:r>
              <a:rPr lang="sr-Latn-RS" sz="4000" dirty="0"/>
              <a:t>Funkcionalna lateralizovanost hemisfera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AA7DFE-EDE0-4AA7-92FC-DD3B9221B0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/>
              <a:t>LETO 2025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278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E5246FF6-0E97-47B8-BEBC-78F2F570A5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C5050D42-4FE9-404E-9DC0-79B484F7A7B4}"/>
              </a:ext>
            </a:extLst>
          </p:cNvPr>
          <p:cNvGraphicFramePr>
            <a:graphicFrameLocks/>
          </p:cNvGraphicFramePr>
          <p:nvPr/>
        </p:nvGraphicFramePr>
        <p:xfrm>
          <a:off x="781050" y="1425019"/>
          <a:ext cx="10629900" cy="4978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D7B7D21-22EA-4713-824D-58519A868440}"/>
              </a:ext>
            </a:extLst>
          </p:cNvPr>
          <p:cNvSpPr txBox="1"/>
          <p:nvPr/>
        </p:nvSpPr>
        <p:spPr>
          <a:xfrm>
            <a:off x="8343900" y="1917700"/>
            <a:ext cx="72327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03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CEF382-0AF3-4C4D-9654-4248147514A9}"/>
              </a:ext>
            </a:extLst>
          </p:cNvPr>
          <p:cNvSpPr txBox="1"/>
          <p:nvPr/>
        </p:nvSpPr>
        <p:spPr>
          <a:xfrm>
            <a:off x="8139113" y="3429000"/>
            <a:ext cx="3011487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Za početak, upamtiti stariju ali intrigantnu teoriju: </a:t>
            </a:r>
            <a:r>
              <a:rPr kumimoji="0" lang="sr-Latn-R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Goldberg &amp; Kosta, 1979.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F1BEA0-BD41-411A-B074-C2C424A34B30}"/>
              </a:ext>
            </a:extLst>
          </p:cNvPr>
          <p:cNvSpPr txBox="1"/>
          <p:nvPr/>
        </p:nvSpPr>
        <p:spPr>
          <a:xfrm>
            <a:off x="3630544" y="1163409"/>
            <a:ext cx="47133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Najvažnije: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8667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E44A4-96CD-4CAD-976E-EF61D3040D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/>
              <a:t> </a:t>
            </a:r>
            <a:br>
              <a:rPr lang="sr-Latn-RS" dirty="0"/>
            </a:br>
            <a:r>
              <a:rPr lang="sr-Latn-RS" dirty="0"/>
              <a:t>05</a:t>
            </a:r>
            <a:br>
              <a:rPr lang="sr-Latn-RS" dirty="0"/>
            </a:br>
            <a:r>
              <a:rPr lang="sr-Latn-RS" sz="4000" dirty="0"/>
              <a:t>Zaključivanje u neuropsihologiji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AA7DFE-EDE0-4AA7-92FC-DD3B9221B0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/>
              <a:t>LETO 2025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2237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A16CA-9B1F-4A24-8C02-277F6ADAD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127906" cy="1400530"/>
          </a:xfrm>
        </p:spPr>
        <p:txBody>
          <a:bodyPr/>
          <a:lstStyle/>
          <a:p>
            <a:r>
              <a:rPr lang="sr-Latn-RS" sz="2400" dirty="0"/>
              <a:t>Neuropsihologija: otkrivanje psihičke strukture (cerebralne organizacije) izučavanjem posledica moždanih ozleda  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56C76-5D5B-4E77-9C06-1B29199FA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392410" cy="1644439"/>
          </a:xfrm>
        </p:spPr>
        <p:txBody>
          <a:bodyPr>
            <a:normAutofit lnSpcReduction="10000"/>
          </a:bodyPr>
          <a:lstStyle/>
          <a:p>
            <a:r>
              <a:rPr lang="sr-Latn-RS" dirty="0"/>
              <a:t>Grana </a:t>
            </a:r>
            <a:r>
              <a:rPr lang="sr-Latn-RS" dirty="0">
                <a:solidFill>
                  <a:srgbClr val="FFFF00"/>
                </a:solidFill>
              </a:rPr>
              <a:t>psihologije</a:t>
            </a:r>
            <a:r>
              <a:rPr lang="sr-Latn-RS" dirty="0"/>
              <a:t> ili grana neurologije? (neurokognitivne nauke*)</a:t>
            </a:r>
          </a:p>
          <a:p>
            <a:r>
              <a:rPr lang="sr-Latn-RS" dirty="0"/>
              <a:t>Glavni postupak: analiza mentalnih posledica ozlede (</a:t>
            </a:r>
            <a:r>
              <a:rPr lang="sr-Latn-RS" dirty="0">
                <a:solidFill>
                  <a:srgbClr val="FFFF00"/>
                </a:solidFill>
              </a:rPr>
              <a:t>’lezioni pristup</a:t>
            </a:r>
            <a:r>
              <a:rPr lang="sr-Latn-RS" dirty="0"/>
              <a:t>’)</a:t>
            </a:r>
          </a:p>
          <a:p>
            <a:r>
              <a:rPr lang="sr-Latn-RS" dirty="0"/>
              <a:t>Praktična uloga u dijagnostici i </a:t>
            </a:r>
            <a:r>
              <a:rPr lang="sr-Latn-RS" dirty="0">
                <a:solidFill>
                  <a:srgbClr val="FFFF00"/>
                </a:solidFill>
              </a:rPr>
              <a:t>tretmanu</a:t>
            </a:r>
            <a:r>
              <a:rPr lang="sr-Latn-RS" dirty="0"/>
              <a:t> neuro-atipičnih stanja</a:t>
            </a:r>
          </a:p>
          <a:p>
            <a:r>
              <a:rPr lang="sr-Latn-RS" dirty="0"/>
              <a:t>Kombinuje znanja iz oblasti: </a:t>
            </a: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81431D4-4BC0-45B1-A2D0-AAF87821C14B}"/>
              </a:ext>
            </a:extLst>
          </p:cNvPr>
          <p:cNvGraphicFramePr/>
          <p:nvPr/>
        </p:nvGraphicFramePr>
        <p:xfrm>
          <a:off x="437322" y="3366821"/>
          <a:ext cx="11029053" cy="3275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FCCD805-6BE8-475A-866E-DBE5B9BF220E}"/>
              </a:ext>
            </a:extLst>
          </p:cNvPr>
          <p:cNvSpPr txBox="1"/>
          <p:nvPr/>
        </p:nvSpPr>
        <p:spPr>
          <a:xfrm>
            <a:off x="2328577" y="6205227"/>
            <a:ext cx="3248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* Kognitivne neuronauke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4657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E5246FF6-0E97-47B8-BEBC-78F2F570A5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C5050D42-4FE9-404E-9DC0-79B484F7A7B4}"/>
              </a:ext>
            </a:extLst>
          </p:cNvPr>
          <p:cNvGraphicFramePr>
            <a:graphicFrameLocks/>
          </p:cNvGraphicFramePr>
          <p:nvPr/>
        </p:nvGraphicFramePr>
        <p:xfrm>
          <a:off x="968001" y="1357745"/>
          <a:ext cx="10255995" cy="45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4F1BEA0-BD41-411A-B074-C2C424A34B30}"/>
              </a:ext>
            </a:extLst>
          </p:cNvPr>
          <p:cNvSpPr txBox="1"/>
          <p:nvPr/>
        </p:nvSpPr>
        <p:spPr>
          <a:xfrm>
            <a:off x="2830945" y="679507"/>
            <a:ext cx="65301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Osnovna logika lezionog pristupa: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916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DCBE7-4425-439C-9B8B-DCB517CFB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2400" dirty="0"/>
              <a:t>Osnovna anatomija kore je neophodno za elementarno razumevanje njene uloge 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BEFE6-C828-4F3B-8ED6-84FC9A333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504" y="1734866"/>
            <a:ext cx="8946541" cy="4195481"/>
          </a:xfrm>
        </p:spPr>
        <p:txBody>
          <a:bodyPr/>
          <a:lstStyle/>
          <a:p>
            <a:r>
              <a:rPr lang="sr-Latn-RS" dirty="0"/>
              <a:t>Makroskopska građa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886C4CD-6B1F-4F1A-A7DB-AFB9FCE4C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04" y="2632295"/>
            <a:ext cx="2147281" cy="17729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204A2FB-C12E-49DC-9735-85EDF221DFE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853" y="2632295"/>
            <a:ext cx="2365758" cy="1772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C5BC81E-FBF6-4522-8756-1CC8449F971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044" y="2629231"/>
            <a:ext cx="2365758" cy="1776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87E8321-9324-4D5C-AFAE-AEDFB3DC675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877" y="2296812"/>
            <a:ext cx="1715201" cy="210846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E0D4E95-1E50-4F0D-9283-EFF0FC36C305}"/>
              </a:ext>
            </a:extLst>
          </p:cNvPr>
          <p:cNvSpPr txBox="1"/>
          <p:nvPr/>
        </p:nvSpPr>
        <p:spPr>
          <a:xfrm>
            <a:off x="3049606" y="3023148"/>
            <a:ext cx="439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40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418676-4EBB-4C86-8663-60071E17E9F6}"/>
              </a:ext>
            </a:extLst>
          </p:cNvPr>
          <p:cNvSpPr txBox="1"/>
          <p:nvPr/>
        </p:nvSpPr>
        <p:spPr>
          <a:xfrm>
            <a:off x="5997611" y="3042201"/>
            <a:ext cx="439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4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EAB8D0-2B53-4DA2-A3D2-31D497B4DBD7}"/>
              </a:ext>
            </a:extLst>
          </p:cNvPr>
          <p:cNvSpPr txBox="1"/>
          <p:nvPr/>
        </p:nvSpPr>
        <p:spPr>
          <a:xfrm>
            <a:off x="8829802" y="3063165"/>
            <a:ext cx="439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4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5582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EB8FC0-602C-4258-ABAD-FE49EC240DF4}"/>
              </a:ext>
            </a:extLst>
          </p:cNvPr>
          <p:cNvSpPr txBox="1"/>
          <p:nvPr/>
        </p:nvSpPr>
        <p:spPr>
          <a:xfrm>
            <a:off x="491610" y="297114"/>
            <a:ext cx="8524571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1" i="0" u="none" strike="noStrike" kern="1200" cap="none" spc="0" normalizeH="0" baseline="0" noProof="0" dirty="0">
                <a:ln>
                  <a:noFill/>
                </a:ln>
                <a:solidFill>
                  <a:srgbClr val="B31166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ZAKLJUČIVANJE</a:t>
            </a: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srgbClr val="B31166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 TRADICIONALNOJ/KLINIČKOJ NEUROPSIHOLOGIJI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400" b="0" i="0" u="none" strike="noStrike" kern="1200" cap="none" spc="0" normalizeH="0" baseline="0" noProof="0" dirty="0">
              <a:ln>
                <a:noFill/>
              </a:ln>
              <a:solidFill>
                <a:srgbClr val="B31166">
                  <a:lumMod val="60000"/>
                  <a:lumOff val="4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Char char="-"/>
              <a:tabLst/>
              <a:defRPr/>
            </a:pPr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osnova: lezioni pristup </a:t>
            </a: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(prilaz ’obrnut’ direktnom uronjavanju u komplikovanost mentalne strukture i mozga, ’najsloženije mašinerije u Univerzumu’)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Char char="-"/>
              <a:tabLst/>
              <a:defRPr/>
            </a:pPr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fokus lezionog pristupa: posledice žarišne ozlede mozga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Termin </a:t>
            </a:r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ozleda/lezija</a:t>
            </a: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 generički termin za ma kakvu (stečenu) patološku izmenu tkiva mozga (vaskularni incident, infekcija, degenerativne bolesti, tumori, traumatska ozleda, vatreno oružje, operacija itd.)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</a:t>
            </a:r>
            <a:endParaRPr kumimoji="0" lang="sr-Latn-R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94E7F18-B6A9-4BAD-A2B2-077D14663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153" y="1641013"/>
            <a:ext cx="2665129" cy="237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DD6A644-EE7D-4A43-BA01-7C2A314A8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153" y="4130354"/>
            <a:ext cx="2665130" cy="242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E3A7EF-19F3-4D2C-8686-30EE20E0CCEA}"/>
              </a:ext>
            </a:extLst>
          </p:cNvPr>
          <p:cNvSpPr txBox="1"/>
          <p:nvPr/>
        </p:nvSpPr>
        <p:spPr>
          <a:xfrm>
            <a:off x="9272152" y="206564"/>
            <a:ext cx="277206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Drugačiji primer ovakve ’obrnute’ logike - u kibernetici: Brajtenbergova ’vozila’ </a:t>
            </a:r>
            <a:r>
              <a:rPr kumimoji="0" lang="sr-Latn-R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(Vehicles, V. Braitenberg, 1984:)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6CC1812-3E8E-4F4C-A338-8CDA99A170A1}"/>
              </a:ext>
            </a:extLst>
          </p:cNvPr>
          <p:cNvCxnSpPr>
            <a:cxnSpLocks/>
          </p:cNvCxnSpPr>
          <p:nvPr/>
        </p:nvCxnSpPr>
        <p:spPr>
          <a:xfrm>
            <a:off x="1130710" y="3716593"/>
            <a:ext cx="1425677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6362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EB8FC0-602C-4258-ABAD-FE49EC240DF4}"/>
              </a:ext>
            </a:extLst>
          </p:cNvPr>
          <p:cNvSpPr txBox="1"/>
          <p:nvPr/>
        </p:nvSpPr>
        <p:spPr>
          <a:xfrm>
            <a:off x="491610" y="297114"/>
            <a:ext cx="11061293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1" i="0" u="none" strike="noStrike" kern="1200" cap="none" spc="0" normalizeH="0" baseline="0" noProof="0" dirty="0">
                <a:ln>
                  <a:noFill/>
                </a:ln>
                <a:solidFill>
                  <a:srgbClr val="B31166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PODLOGA ZAKLJUČIVANJA</a:t>
            </a: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srgbClr val="B31166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u neuropsihologiji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(šta nam govori odnos između ozlede i posledice?)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ASOCIJACIJA		</a:t>
            </a: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lezija na mestu X remeti zadatke A,B,C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							(Gercmanov sindrom, Balintov, prefrontalni, etc.)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Char char="-"/>
              <a:tabLst/>
              <a:defRPr/>
            </a:pPr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DISOCIJACIJA		</a:t>
            </a: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lezija X izolovano remeti A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DVOSTUKA DISOCIJACIJA</a:t>
            </a:r>
          </a:p>
          <a:p>
            <a:pPr marL="2286000" marR="0" lvl="5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		</a:t>
            </a: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lezija X remeti A, ne i B</a:t>
            </a:r>
          </a:p>
          <a:p>
            <a:pPr marL="2286000" marR="0" lvl="5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		lezija Y remeti B, ne i A</a:t>
            </a:r>
          </a:p>
          <a:p>
            <a:pPr marL="2286000" marR="0" lvl="5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286000" marR="0" lvl="5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Potvrda zaključka: ponavljanje istog obrasca poremećaja u što više uporedivih slučajeva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56782CF-84A6-45A6-8A63-5E7E19FDDF8E}"/>
              </a:ext>
            </a:extLst>
          </p:cNvPr>
          <p:cNvSpPr/>
          <p:nvPr/>
        </p:nvSpPr>
        <p:spPr>
          <a:xfrm>
            <a:off x="7629833" y="3082877"/>
            <a:ext cx="3805086" cy="1803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Osnovni princip zaključivanja u neuropsihologiji!!!! (Tojber, 1955.)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49155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C2D554-99C0-4DF2-8B91-D0BDC3CFDDB6}"/>
              </a:ext>
            </a:extLst>
          </p:cNvPr>
          <p:cNvSpPr txBox="1"/>
          <p:nvPr/>
        </p:nvSpPr>
        <p:spPr>
          <a:xfrm>
            <a:off x="324465" y="1396179"/>
            <a:ext cx="11147099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mapiranje mozga - ’smeštanje’ psihičkih funkcija u cerebralni korteks; tradicionalni klinički pristup ’sabira’ što više registrovanih ponavljanja istog obrasca disocijacija/dvostr.disocijacija (’statističko zaključivanje’)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’rat’ lokalizacionista i holista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počeci savremene neuropsihologije: A.R.Lurija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upliv kognitivne psihologije (kognitivna neuropsihologija)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funkcionalno snimanje mozga (</a:t>
            </a:r>
            <a:r>
              <a:rPr kumimoji="0" lang="sr-Latn-RS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neuroimageing</a:t>
            </a: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’mrežni’ pristup mentalnoj organizaciji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endParaRPr kumimoji="0" lang="sr-Latn-R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8702C2-20E9-40FB-BC97-934A1CA33ED1}"/>
              </a:ext>
            </a:extLst>
          </p:cNvPr>
          <p:cNvSpPr txBox="1"/>
          <p:nvPr/>
        </p:nvSpPr>
        <p:spPr>
          <a:xfrm>
            <a:off x="535710" y="281770"/>
            <a:ext cx="95134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srgbClr val="B31166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Kratki istorijat neuropsihologije (kognitivnih neuronauka)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E3C652-CCD0-4BAA-97A3-E5F3632ED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983" y="4367090"/>
            <a:ext cx="2161308" cy="182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4898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DE47F8-C4EC-45B8-9DAC-581D62BB6E74}"/>
              </a:ext>
            </a:extLst>
          </p:cNvPr>
          <p:cNvSpPr txBox="1"/>
          <p:nvPr/>
        </p:nvSpPr>
        <p:spPr>
          <a:xfrm>
            <a:off x="353962" y="403123"/>
            <a:ext cx="1166105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KOGNITIVNA PSIHOLOGIJA </a:t>
            </a: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(sažetak)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Char char="-"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računarska metafora i rečnik* </a:t>
            </a: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(obrada podataka/procesiranje, input, output, shema, modul, mreža, algoritam...)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Char char="-"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provera teorijskog modela eksperimentom </a:t>
            </a: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(potvrda/odbacivanje; ključna reč: operacionalizacija konstrukta – pretvaranje apstraknog koncepta u ’opservljivo’ i merljivo)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Char char="-"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svi fenomeni kojima se bavi su u području psihologije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Char char="-"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neki kognitivistički konstrukti kojima ćemo se baviti: domen specifični v. generalni procesi, mentalna reprezentacija, sheme...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8CCF0E-1F9D-449B-891C-40020E5BA5A0}"/>
              </a:ext>
            </a:extLst>
          </p:cNvPr>
          <p:cNvCxnSpPr/>
          <p:nvPr/>
        </p:nvCxnSpPr>
        <p:spPr>
          <a:xfrm>
            <a:off x="806245" y="1612490"/>
            <a:ext cx="4237703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DE077F9-10FB-4A73-A5AA-C02694A0B89E}"/>
              </a:ext>
            </a:extLst>
          </p:cNvPr>
          <p:cNvCxnSpPr>
            <a:cxnSpLocks/>
          </p:cNvCxnSpPr>
          <p:nvPr/>
        </p:nvCxnSpPr>
        <p:spPr>
          <a:xfrm>
            <a:off x="806245" y="2551470"/>
            <a:ext cx="6154994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8DE096-3FB2-46F5-8CD6-93A653F1D720}"/>
              </a:ext>
            </a:extLst>
          </p:cNvPr>
          <p:cNvCxnSpPr>
            <a:cxnSpLocks/>
          </p:cNvCxnSpPr>
          <p:nvPr/>
        </p:nvCxnSpPr>
        <p:spPr>
          <a:xfrm>
            <a:off x="732503" y="3505200"/>
            <a:ext cx="7664245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FBA35D1-94E5-43F2-84D8-741FFEC77A9B}"/>
              </a:ext>
            </a:extLst>
          </p:cNvPr>
          <p:cNvSpPr txBox="1"/>
          <p:nvPr/>
        </p:nvSpPr>
        <p:spPr>
          <a:xfrm>
            <a:off x="353962" y="5468882"/>
            <a:ext cx="6016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*u glosaru za svaki pojam ubeležiti njegovo poreklo?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3434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Image result for lichtheim-wernicke-schema">
            <a:hlinkClick r:id="rId2"/>
            <a:extLst>
              <a:ext uri="{FF2B5EF4-FFF2-40B4-BE49-F238E27FC236}">
                <a16:creationId xmlns:a16="http://schemas.microsoft.com/office/drawing/2014/main" id="{FAEC395B-1E16-4A3D-B67D-F4F9925F4B80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5729" y="1396179"/>
            <a:ext cx="6341806" cy="468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C2D554-99C0-4DF2-8B91-D0BDC3CFDDB6}"/>
              </a:ext>
            </a:extLst>
          </p:cNvPr>
          <p:cNvSpPr txBox="1"/>
          <p:nvPr/>
        </p:nvSpPr>
        <p:spPr>
          <a:xfrm>
            <a:off x="324465" y="1396179"/>
            <a:ext cx="498543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Pol Broka, pribl 1860tih: ideja da se u donjoj frontalnoj vijuzi leve hemisfere nalazi ’centar’ za govor (Broka zona)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Karl Vernike, pribl. 1880tih: diskonekcija; osnove za ideju funkcionalnog sistema umesto ’centra’; izolacija elemenata kognitivne funkcije (’Wernicke-Lichteim model’) 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8702C2-20E9-40FB-BC97-934A1CA33ED1}"/>
              </a:ext>
            </a:extLst>
          </p:cNvPr>
          <p:cNvSpPr txBox="1"/>
          <p:nvPr/>
        </p:nvSpPr>
        <p:spPr>
          <a:xfrm>
            <a:off x="535710" y="281770"/>
            <a:ext cx="95134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srgbClr val="B31166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OD ZAKLJUČIVANJA DO NORMALNE TEORIJE LJUDSKE SPOSOBNOSTI (NPR, GOVORA/JEZIČKIH FUNKCIJA)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9439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EB8FC0-602C-4258-ABAD-FE49EC240DF4}"/>
              </a:ext>
            </a:extLst>
          </p:cNvPr>
          <p:cNvSpPr txBox="1"/>
          <p:nvPr/>
        </p:nvSpPr>
        <p:spPr>
          <a:xfrm>
            <a:off x="491610" y="297114"/>
            <a:ext cx="8268932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srgbClr val="B31166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GLAVNI PRISTUPI u neuropsihologiji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TRADICIONALNA/KLINIČKA NEUROPSIHOLOGIJA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KOGNITIVNA NEUROPSIHOLOGIJA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RS" sz="2400" dirty="0">
                <a:solidFill>
                  <a:prstClr val="white"/>
                </a:solidFill>
                <a:latin typeface="Century Gothic" panose="020B0502020202020204"/>
              </a:rPr>
              <a:t>	</a:t>
            </a: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Kombinuje kognitivnu psihologiju </a:t>
            </a:r>
            <a:r>
              <a:rPr lang="sr-Latn-RS" sz="2400" dirty="0">
                <a:solidFill>
                  <a:prstClr val="white"/>
                </a:solidFill>
                <a:latin typeface="Century Gothic" panose="020B0502020202020204"/>
              </a:rPr>
              <a:t>i</a:t>
            </a: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lezioni pristup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Elis &amp; Jang, 1988.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Karamaza, 1986.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Šelis, 1988*.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srgbClr val="B31166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-------------------------------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EKSPERIMENTALNA NEUROPSIHOLOGIJA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RAZVOJNA NEUROPSIHOLOGIJA</a:t>
            </a: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1B115FE7-F2C0-400A-96B6-3C4A73A1F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637" y="3953815"/>
            <a:ext cx="1587705" cy="227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ee the source image">
            <a:extLst>
              <a:ext uri="{FF2B5EF4-FFF2-40B4-BE49-F238E27FC236}">
                <a16:creationId xmlns:a16="http://schemas.microsoft.com/office/drawing/2014/main" id="{B5D1FFCA-EF26-49F0-80C7-BEE1BD4E0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636" y="1320626"/>
            <a:ext cx="1587705" cy="251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5CA39B-2403-46D7-9E4B-F203768036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9327" y="3953815"/>
            <a:ext cx="1536310" cy="22749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ACBC1A-4BB0-46EC-8550-183022AB9456}"/>
              </a:ext>
            </a:extLst>
          </p:cNvPr>
          <p:cNvSpPr txBox="1"/>
          <p:nvPr/>
        </p:nvSpPr>
        <p:spPr>
          <a:xfrm>
            <a:off x="491610" y="6191554"/>
            <a:ext cx="6038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* Knjiga ’From Neuropsychology to Mental Structure’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3628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EB8FC0-602C-4258-ABAD-FE49EC240DF4}"/>
              </a:ext>
            </a:extLst>
          </p:cNvPr>
          <p:cNvSpPr txBox="1"/>
          <p:nvPr/>
        </p:nvSpPr>
        <p:spPr>
          <a:xfrm>
            <a:off x="491610" y="297114"/>
            <a:ext cx="7187381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srgbClr val="B31166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ZAKLJUČIVANJE u neuropsihologiji (sažetak):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Osnovna logika lezionih studija?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Šta podrazumevamo pod ozledom/lezijom?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Zašto žarišne ozlede?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Interindividualna stabilnost mentalnih posledica lezije?</a:t>
            </a:r>
          </a:p>
          <a:p>
            <a:pPr marL="457200" marR="0" lvl="1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	ASOCIJACIJA</a:t>
            </a:r>
          </a:p>
          <a:p>
            <a:pPr marL="457200" marR="0" lvl="1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	DISOCIJACIJA</a:t>
            </a:r>
          </a:p>
          <a:p>
            <a:pPr marL="457200" marR="0" lvl="1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	DVOSTRUKA DISOCIJACIJA</a:t>
            </a:r>
          </a:p>
          <a:p>
            <a:pPr marL="457200" marR="0" lvl="1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	Hans-Luka Tojber (Teuber) 1955.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38268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E44A4-96CD-4CAD-976E-EF61D3040D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/>
              <a:t> </a:t>
            </a:r>
            <a:br>
              <a:rPr lang="sr-Latn-RS" dirty="0"/>
            </a:br>
            <a:r>
              <a:rPr lang="sr-Latn-RS" dirty="0"/>
              <a:t>06</a:t>
            </a:r>
            <a:br>
              <a:rPr lang="sr-Latn-RS" dirty="0"/>
            </a:br>
            <a:r>
              <a:rPr lang="sr-Latn-RS" sz="4000" dirty="0"/>
              <a:t>Tehnike merenja/procene u neuropsihologiji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AA7DFE-EDE0-4AA7-92FC-DD3B9221B0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/>
              <a:t>LETO 2025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9667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4176785-BB0F-44BE-9A8C-2547C7C35522}"/>
              </a:ext>
            </a:extLst>
          </p:cNvPr>
          <p:cNvGraphicFramePr/>
          <p:nvPr/>
        </p:nvGraphicFramePr>
        <p:xfrm>
          <a:off x="5478027" y="2001526"/>
          <a:ext cx="6559061" cy="3078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AB0CF16-E62D-43A5-832C-E89CA4A36F84}"/>
              </a:ext>
            </a:extLst>
          </p:cNvPr>
          <p:cNvSpPr txBox="1"/>
          <p:nvPr/>
        </p:nvSpPr>
        <p:spPr>
          <a:xfrm>
            <a:off x="6096000" y="1478315"/>
            <a:ext cx="5575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Tehnike (postupci) u neuropsihologiji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F70598-16C0-408B-A714-AE268A1EC27E}"/>
              </a:ext>
            </a:extLst>
          </p:cNvPr>
          <p:cNvSpPr txBox="1"/>
          <p:nvPr/>
        </p:nvSpPr>
        <p:spPr>
          <a:xfrm>
            <a:off x="6415408" y="5485402"/>
            <a:ext cx="46842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Osnovni metod npsih: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NEUROPSIHOLOŠKA PROCENA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A75990B-C5BA-4910-8E22-9A59DBCDBFAA}"/>
              </a:ext>
            </a:extLst>
          </p:cNvPr>
          <p:cNvSpPr/>
          <p:nvPr/>
        </p:nvSpPr>
        <p:spPr>
          <a:xfrm>
            <a:off x="8678425" y="3479285"/>
            <a:ext cx="158262" cy="1230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C67294D-4C6D-4DAC-9A3D-7A035340C1A3}"/>
              </a:ext>
            </a:extLst>
          </p:cNvPr>
          <p:cNvCxnSpPr>
            <a:stCxn id="8" idx="4"/>
            <a:endCxn id="6" idx="0"/>
          </p:cNvCxnSpPr>
          <p:nvPr/>
        </p:nvCxnSpPr>
        <p:spPr>
          <a:xfrm>
            <a:off x="8757556" y="3602377"/>
            <a:ext cx="0" cy="18830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FCDC110-A4C6-4F92-9D8B-98A56EB84A80}"/>
              </a:ext>
            </a:extLst>
          </p:cNvPr>
          <p:cNvGraphicFramePr>
            <a:graphicFrameLocks noGrp="1"/>
          </p:cNvGraphicFramePr>
          <p:nvPr/>
        </p:nvGraphicFramePr>
        <p:xfrm>
          <a:off x="154912" y="914400"/>
          <a:ext cx="4662891" cy="5790064"/>
        </p:xfrm>
        <a:graphic>
          <a:graphicData uri="http://schemas.openxmlformats.org/drawingml/2006/table">
            <a:tbl>
              <a:tblPr/>
              <a:tblGrid>
                <a:gridCol w="4662891">
                  <a:extLst>
                    <a:ext uri="{9D8B030D-6E8A-4147-A177-3AD203B41FA5}">
                      <a16:colId xmlns:a16="http://schemas.microsoft.com/office/drawing/2014/main" val="1245589301"/>
                    </a:ext>
                  </a:extLst>
                </a:gridCol>
              </a:tblGrid>
              <a:tr h="965672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SzPct val="12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SzPct val="12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SzPct val="125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SzPct val="12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SzPct val="12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2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2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2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2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 Nivoi/aspekti neurokognitivne organizacije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09494"/>
                  </a:ext>
                </a:extLst>
              </a:tr>
              <a:tr h="1019913">
                <a:tc>
                  <a:txBody>
                    <a:bodyPr/>
                    <a:lstStyle>
                      <a:lvl1pPr marL="457200" indent="-457200">
                        <a:lnSpc>
                          <a:spcPct val="120000"/>
                        </a:lnSpc>
                        <a:spcBef>
                          <a:spcPts val="1000"/>
                        </a:spcBef>
                        <a:buSzPct val="12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SzPct val="12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SzPct val="125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SzPct val="12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SzPct val="12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2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2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2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2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BIHEJVIORALNI ’NIVO’ 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      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ponašanje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psihičko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funkcionisanje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                       </a:t>
                      </a:r>
                      <a:r>
                        <a:rPr kumimoji="0" lang="en-US" alt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klinička</a:t>
                      </a:r>
                      <a:r>
                        <a:rPr kumimoji="0" lang="en-US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slika</a:t>
                      </a:r>
                      <a:endParaRPr kumimoji="0" lang="en-US" alt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D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69576"/>
                  </a:ext>
                </a:extLst>
              </a:tr>
              <a:tr h="1244151">
                <a:tc>
                  <a:txBody>
                    <a:bodyPr/>
                    <a:lstStyle>
                      <a:lvl1pPr marL="457200" indent="-457200">
                        <a:lnSpc>
                          <a:spcPct val="120000"/>
                        </a:lnSpc>
                        <a:spcBef>
                          <a:spcPts val="1000"/>
                        </a:spcBef>
                        <a:buSzPct val="12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SzPct val="12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SzPct val="125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SzPct val="12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SzPct val="12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2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2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2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2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 startAt="2"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KOGNITIVNA PODLOGA PONAŠANJA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      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kognitivne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operacije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/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procesi</a:t>
                      </a:r>
                      <a:r>
                        <a:rPr kumimoji="0" lang="sr-Latn-R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/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funkcije</a:t>
                      </a:r>
                      <a:r>
                        <a:rPr kumimoji="0" lang="sr-Latn-R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;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kognitivna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struktura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501682"/>
                  </a:ext>
                </a:extLst>
              </a:tr>
              <a:tr h="954814">
                <a:tc>
                  <a:txBody>
                    <a:bodyPr/>
                    <a:lstStyle>
                      <a:lvl1pPr marL="457200" indent="-457200">
                        <a:lnSpc>
                          <a:spcPct val="120000"/>
                        </a:lnSpc>
                        <a:spcBef>
                          <a:spcPts val="1000"/>
                        </a:spcBef>
                        <a:buSzPct val="12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SzPct val="12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SzPct val="125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SzPct val="12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SzPct val="12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2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2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2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2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 startAt="3"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MOŽDANA/NEURONSKA FUNKCIJA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      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prenos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informacija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      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aktivacija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neuronskih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mreža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D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568848"/>
                  </a:ext>
                </a:extLst>
              </a:tr>
              <a:tr h="1244151">
                <a:tc>
                  <a:txBody>
                    <a:bodyPr/>
                    <a:lstStyle>
                      <a:lvl1pPr marL="457200" indent="-457200">
                        <a:lnSpc>
                          <a:spcPct val="120000"/>
                        </a:lnSpc>
                        <a:spcBef>
                          <a:spcPts val="1000"/>
                        </a:spcBef>
                        <a:buSzPct val="12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SzPct val="12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SzPct val="125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SzPct val="12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SzPct val="12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2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2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2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2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MOŽDANA STRUKTURA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      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materijalna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građa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mozga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, 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       (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posebno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)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neuronskih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veza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       </a:t>
                      </a:r>
                      <a:r>
                        <a:rPr kumimoji="0" lang="sr-Latn-R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ozleda</a:t>
                      </a:r>
                      <a:r>
                        <a:rPr kumimoji="0" lang="sr-Latn-RS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/strukturna izmena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223623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36CDB9C5-80B0-4782-A80E-F3CC25789471}"/>
              </a:ext>
            </a:extLst>
          </p:cNvPr>
          <p:cNvSpPr txBox="1">
            <a:spLocks/>
          </p:cNvSpPr>
          <p:nvPr/>
        </p:nvSpPr>
        <p:spPr>
          <a:xfrm>
            <a:off x="154912" y="116768"/>
            <a:ext cx="9404723" cy="64849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METOD I TEHNIKE U NEUROPSIHOLOGIJI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16" name="Arrow: Curved Right 15">
            <a:extLst>
              <a:ext uri="{FF2B5EF4-FFF2-40B4-BE49-F238E27FC236}">
                <a16:creationId xmlns:a16="http://schemas.microsoft.com/office/drawing/2014/main" id="{41F2FE3C-A752-4459-A05A-5CDF836D279C}"/>
              </a:ext>
            </a:extLst>
          </p:cNvPr>
          <p:cNvSpPr/>
          <p:nvPr/>
        </p:nvSpPr>
        <p:spPr>
          <a:xfrm>
            <a:off x="5112265" y="3925529"/>
            <a:ext cx="731520" cy="213893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6148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CC1B4B-3E32-4789-818F-25305F435D90}"/>
              </a:ext>
            </a:extLst>
          </p:cNvPr>
          <p:cNvSpPr txBox="1"/>
          <p:nvPr/>
        </p:nvSpPr>
        <p:spPr>
          <a:xfrm>
            <a:off x="596966" y="489734"/>
            <a:ext cx="974871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(Gruba) podela tehnika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posmatranj</a:t>
            </a:r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a/snimanja mozga </a:t>
            </a:r>
            <a:endParaRPr kumimoji="0" lang="sr-Latn-R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- anatomske (bojenje, mikroskop; ’snimaju’ strukturu), </a:t>
            </a: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neurofi</a:t>
            </a: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ziološke (EEG, ERP, elektrostim...; funkcija)</a:t>
            </a: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</a:t>
            </a: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 neurohemijske (može oba)</a:t>
            </a: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- </a:t>
            </a: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neuroradiološke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	snimanje strukture: CT; MRI, DTI (’traktografija’)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	snimanje funkcije: fMRI, PET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- kombinovane tehnologije (TMS)</a:t>
            </a: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- neurohirurške (abalcija; ’posmatra’ strukturu)</a:t>
            </a:r>
          </a:p>
        </p:txBody>
      </p:sp>
    </p:spTree>
    <p:extLst>
      <p:ext uri="{BB962C8B-B14F-4D97-AF65-F5344CB8AC3E}">
        <p14:creationId xmlns:p14="http://schemas.microsoft.com/office/powerpoint/2010/main" val="2944299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DCBE7-4425-439C-9B8B-DCB517CFB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2400" dirty="0"/>
              <a:t> 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BEFE6-C828-4F3B-8ED6-84FC9A333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504" y="1734866"/>
            <a:ext cx="8946541" cy="4195481"/>
          </a:xfrm>
        </p:spPr>
        <p:txBody>
          <a:bodyPr/>
          <a:lstStyle/>
          <a:p>
            <a:r>
              <a:rPr lang="sr-Latn-RS" dirty="0"/>
              <a:t>VEZE KOJE OSTVARUJU KORTIKALNI NEURONI:</a:t>
            </a:r>
          </a:p>
          <a:p>
            <a:endParaRPr lang="sr-Latn-RS" dirty="0"/>
          </a:p>
          <a:p>
            <a:pPr lvl="5"/>
            <a:r>
              <a:rPr lang="sr-Latn-RS" dirty="0"/>
              <a:t>PROJEKCIONE</a:t>
            </a:r>
          </a:p>
          <a:p>
            <a:pPr lvl="5"/>
            <a:endParaRPr lang="sr-Latn-RS" dirty="0"/>
          </a:p>
          <a:p>
            <a:pPr lvl="5"/>
            <a:r>
              <a:rPr lang="sr-Latn-RS" dirty="0"/>
              <a:t>KOMISURALNE</a:t>
            </a:r>
          </a:p>
          <a:p>
            <a:pPr lvl="5"/>
            <a:endParaRPr lang="sr-Latn-RS" dirty="0"/>
          </a:p>
          <a:p>
            <a:pPr lvl="5"/>
            <a:r>
              <a:rPr lang="sr-Latn-RS" dirty="0"/>
              <a:t>ASOCIJATIVNE (DUGE – ’putevi’ ILI KRATKE – lokalno povezivanje)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886C4CD-6B1F-4F1A-A7DB-AFB9FCE4C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04" y="2632295"/>
            <a:ext cx="2147281" cy="177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2725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32FBDE-BD32-4696-B5E6-D9D8879B27BD}"/>
              </a:ext>
            </a:extLst>
          </p:cNvPr>
          <p:cNvSpPr txBox="1"/>
          <p:nvPr/>
        </p:nvSpPr>
        <p:spPr>
          <a:xfrm>
            <a:off x="357381" y="0"/>
            <a:ext cx="1174293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</a:t>
            </a:r>
            <a:r>
              <a:rPr kumimoji="0" lang="sr-Latn-R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Postupci/tehnike se međusobno razlikuju: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- po tome da li ’snimaju’ strukturu ili funkciju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- da li aktivnost snimaju ’direktno’ ili ’indirektno’</a:t>
            </a: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- da li se i kada mogu primeniti kod čoveka, zdrave osobe, deteta...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- po finoći/preciznosti ’snimka’ (vremenska i prostorna rezolucija)</a:t>
            </a: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</a:t>
            </a: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3B534E-D07B-4E21-94B2-8A684F70383C}"/>
              </a:ext>
            </a:extLst>
          </p:cNvPr>
          <p:cNvSpPr txBox="1"/>
          <p:nvPr/>
        </p:nvSpPr>
        <p:spPr>
          <a:xfrm>
            <a:off x="797113" y="4670323"/>
            <a:ext cx="10597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1" i="0" u="none" strike="noStrike" kern="1200" cap="none" spc="0" normalizeH="0" baseline="0" noProof="0" dirty="0">
                <a:ln>
                  <a:noFill/>
                </a:ln>
                <a:solidFill>
                  <a:srgbClr val="B31166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Različiti postupci obezbeđuju odgovore na različita pitanja!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B31166">
                  <a:lumMod val="60000"/>
                  <a:lumOff val="4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2761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71E1532F-AC5C-4E44-B04C-B71A94EA4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906079"/>
            <a:ext cx="8110589" cy="544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2B7013-C3ED-42CE-8441-E5B5088B54B6}"/>
              </a:ext>
            </a:extLst>
          </p:cNvPr>
          <p:cNvSpPr txBox="1"/>
          <p:nvPr/>
        </p:nvSpPr>
        <p:spPr>
          <a:xfrm>
            <a:off x="984250" y="452284"/>
            <a:ext cx="7378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PRECIZNOST ’SNIMANJA’: PROSTORNA I VREMENSKA REZOLUCIJA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F111B0-BDC6-48D5-912F-13018E7A130D}"/>
              </a:ext>
            </a:extLst>
          </p:cNvPr>
          <p:cNvSpPr txBox="1"/>
          <p:nvPr/>
        </p:nvSpPr>
        <p:spPr>
          <a:xfrm>
            <a:off x="9232490" y="5700392"/>
            <a:ext cx="2231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Patricia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Churchland, 80tih.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71367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334727-9A16-4605-B784-C9FDC250E536}"/>
              </a:ext>
            </a:extLst>
          </p:cNvPr>
          <p:cNvSpPr txBox="1"/>
          <p:nvPr/>
        </p:nvSpPr>
        <p:spPr>
          <a:xfrm>
            <a:off x="719652" y="0"/>
            <a:ext cx="10369168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NEUROPSIHOLOŠKA PROCENA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postupak zaključivanja o NEUROKOGNITIVNOJ ORGANIZACIJI osobe (ne nužno) sa ozledom mozga; idealno obuhvata sva četiri ’nivoa’ analize, od bihejvioralnog do nivoa moždane strukture (objašnjenje obezbeđuju ’srednji’ nivoi)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tipično: definiše odnos kognitivnih snaga i slabosti specifičan za osobu i ovaj ’profil’ povezuje sa njenim medicinskim (obično neurološkim ili psihijatrijskim) podacima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r-Latn-R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opšti tok npsih.procene: </a:t>
            </a:r>
          </a:p>
          <a:p>
            <a:pPr marL="457200" marR="0" lvl="1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1. početno prikupljanje podataka – formiranje (dijagnostičke) hipoteze</a:t>
            </a:r>
          </a:p>
          <a:p>
            <a:pPr marL="457200" marR="0" lvl="1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2. ispitivanje/evaluacija (tehnike/postupci/testovi)</a:t>
            </a:r>
          </a:p>
          <a:p>
            <a:pPr marL="457200" marR="0" lvl="1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3. analiza podataka i zaključak </a:t>
            </a:r>
          </a:p>
        </p:txBody>
      </p:sp>
    </p:spTree>
    <p:extLst>
      <p:ext uri="{BB962C8B-B14F-4D97-AF65-F5344CB8AC3E}">
        <p14:creationId xmlns:p14="http://schemas.microsoft.com/office/powerpoint/2010/main" val="39381708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563761-41BB-4FDD-981C-1C3D6EAB0CFC}"/>
              </a:ext>
            </a:extLst>
          </p:cNvPr>
          <p:cNvSpPr txBox="1"/>
          <p:nvPr/>
        </p:nvSpPr>
        <p:spPr>
          <a:xfrm>
            <a:off x="141652" y="118363"/>
            <a:ext cx="428978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75EADE9-8EB8-4B9A-BC2E-838F61BDE5A6}"/>
              </a:ext>
            </a:extLst>
          </p:cNvPr>
          <p:cNvGraphicFramePr/>
          <p:nvPr/>
        </p:nvGraphicFramePr>
        <p:xfrm>
          <a:off x="0" y="1201782"/>
          <a:ext cx="6746740" cy="5322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540590D-C3CB-48B1-8E2E-750245B7134F}"/>
              </a:ext>
            </a:extLst>
          </p:cNvPr>
          <p:cNvSpPr txBox="1"/>
          <p:nvPr/>
        </p:nvSpPr>
        <p:spPr>
          <a:xfrm>
            <a:off x="6218064" y="3370021"/>
            <a:ext cx="5549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Strupov test, Nejvonov test (zadaci globalne/lokalne obrade), WCST, Test opsega čitanja (Daneman &amp; Carpenter)....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54F03F-4A35-493C-8D00-950DDFA6121C}"/>
              </a:ext>
            </a:extLst>
          </p:cNvPr>
          <p:cNvSpPr txBox="1"/>
          <p:nvPr/>
        </p:nvSpPr>
        <p:spPr>
          <a:xfrm>
            <a:off x="6191795" y="1444236"/>
            <a:ext cx="5575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Popelrojterov test, Rej-Osteritova figura, Test verbalne fluentnosti, ’Bicikl’, zadaci grafestezije, ’Oduzimanje sedmica’..... 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A72597-6A33-42C7-B651-C81857090F0F}"/>
              </a:ext>
            </a:extLst>
          </p:cNvPr>
          <p:cNvSpPr txBox="1"/>
          <p:nvPr/>
        </p:nvSpPr>
        <p:spPr>
          <a:xfrm>
            <a:off x="6218063" y="5333052"/>
            <a:ext cx="53556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Bine-Simonova skala, Vekslerovi testovi inteligencije... (generalno: psihološki postupci ispitivanja individualnih razlika)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C6C7FE-C99F-4DDB-A0D3-429862218769}"/>
              </a:ext>
            </a:extLst>
          </p:cNvPr>
          <p:cNvSpPr txBox="1"/>
          <p:nvPr/>
        </p:nvSpPr>
        <p:spPr>
          <a:xfrm>
            <a:off x="2595716" y="487695"/>
            <a:ext cx="6046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TEHNIKE/POSTUPCI/TESTOVI (izvori)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45919-C4D9-4257-A609-9F92D1978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5" y="120403"/>
            <a:ext cx="9191650" cy="1152526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sr-Latn-RS" sz="3600" dirty="0">
                <a:solidFill>
                  <a:srgbClr val="EBEBEB"/>
                </a:solidFill>
                <a:ea typeface="+mj-lt"/>
                <a:cs typeface="+mj-lt"/>
              </a:rPr>
              <a:t>Osnovne odlike neuropsihološkog testiranja*:</a:t>
            </a:r>
            <a:br>
              <a:rPr lang="sr-Latn-RS" sz="3600" dirty="0">
                <a:solidFill>
                  <a:srgbClr val="EBEBEB"/>
                </a:solidFill>
                <a:ea typeface="+mj-lt"/>
                <a:cs typeface="+mj-lt"/>
              </a:rPr>
            </a:br>
            <a:r>
              <a:rPr lang="en-GB" sz="2700" dirty="0">
                <a:solidFill>
                  <a:srgbClr val="EBEBEB"/>
                </a:solidFill>
                <a:ea typeface="+mj-lt"/>
                <a:cs typeface="+mj-lt"/>
              </a:rPr>
              <a:t> </a:t>
            </a:r>
            <a:endParaRPr lang="en-US" sz="2700" dirty="0">
              <a:solidFill>
                <a:srgbClr val="EBEBEB"/>
              </a:solidFill>
              <a:ea typeface="+mj-lt"/>
              <a:cs typeface="+mj-lt"/>
            </a:endParaRPr>
          </a:p>
        </p:txBody>
      </p:sp>
      <p:graphicFrame>
        <p:nvGraphicFramePr>
          <p:cNvPr id="29" name="Content Placeholder 2">
            <a:extLst>
              <a:ext uri="{FF2B5EF4-FFF2-40B4-BE49-F238E27FC236}">
                <a16:creationId xmlns:a16="http://schemas.microsoft.com/office/drawing/2014/main" id="{316E48D0-BC2D-4423-A097-D2977427A7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4013806"/>
              </p:ext>
            </p:extLst>
          </p:nvPr>
        </p:nvGraphicFramePr>
        <p:xfrm>
          <a:off x="1005295" y="866529"/>
          <a:ext cx="9967504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0E8C46D-B5A8-4354-906B-5886ECB94E3C}"/>
              </a:ext>
            </a:extLst>
          </p:cNvPr>
          <p:cNvSpPr txBox="1"/>
          <p:nvPr/>
        </p:nvSpPr>
        <p:spPr>
          <a:xfrm>
            <a:off x="1005295" y="5708073"/>
            <a:ext cx="10789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*termin testiranje se odnosi samo na postupak prikupljanja podataka. Uži pojam od ’procene’, fokusirane na donošenje zaključka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5651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E44A4-96CD-4CAD-976E-EF61D3040D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/>
              <a:t> </a:t>
            </a:r>
            <a:br>
              <a:rPr lang="sr-Latn-RS" dirty="0"/>
            </a:br>
            <a:r>
              <a:rPr lang="sr-Latn-RS" dirty="0"/>
              <a:t>07 </a:t>
            </a:r>
            <a:r>
              <a:rPr lang="sr-Latn-RS" sz="4000" dirty="0"/>
              <a:t>NEUROKOGNITIVNA STRUKTURA MENTALNIH FUNKCIJA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AA7DFE-EDE0-4AA7-92FC-DD3B9221B0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/>
              <a:t>LETO 2025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1440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C5050D42-4FE9-404E-9DC0-79B484F7A7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6077536"/>
              </p:ext>
            </p:extLst>
          </p:nvPr>
        </p:nvGraphicFramePr>
        <p:xfrm>
          <a:off x="968002" y="1420807"/>
          <a:ext cx="10255995" cy="4422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4F1BEA0-BD41-411A-B074-C2C424A34B30}"/>
              </a:ext>
            </a:extLst>
          </p:cNvPr>
          <p:cNvSpPr txBox="1"/>
          <p:nvPr/>
        </p:nvSpPr>
        <p:spPr>
          <a:xfrm>
            <a:off x="2767881" y="317644"/>
            <a:ext cx="696469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Dva načina ’upotrebe’ neurokognitivnih podataka: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25533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8A864-8FA0-48CC-8209-31BF1160A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873307"/>
            <a:ext cx="9115319" cy="7069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r-Latn-RS" sz="2000" dirty="0">
                <a:solidFill>
                  <a:srgbClr val="FFFFFF"/>
                </a:solidFill>
              </a:rPr>
              <a:t>Primeri domena kognicije čija nas struktura/organizacija zanima: </a:t>
            </a:r>
            <a:r>
              <a:rPr lang="en-US" sz="2400" dirty="0">
                <a:solidFill>
                  <a:srgbClr val="FFFFFF"/>
                </a:solidFill>
              </a:rPr>
              <a:t>  </a:t>
            </a:r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5C3E06C9-C8D5-4FD6-92E4-29EB994745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9820108"/>
              </p:ext>
            </p:extLst>
          </p:nvPr>
        </p:nvGraphicFramePr>
        <p:xfrm>
          <a:off x="620110" y="1717658"/>
          <a:ext cx="11151476" cy="4882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55852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E44A4-96CD-4CAD-976E-EF61D3040D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/>
              <a:t> </a:t>
            </a:r>
            <a:br>
              <a:rPr lang="sr-Latn-RS" dirty="0"/>
            </a:br>
            <a:r>
              <a:rPr lang="sr-Latn-RS" dirty="0"/>
              <a:t>07a </a:t>
            </a:r>
            <a:r>
              <a:rPr lang="sr-Latn-RS" sz="4000" dirty="0"/>
              <a:t>DUGOROČNO PAMĆENJE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AA7DFE-EDE0-4AA7-92FC-DD3B9221B0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/>
              <a:t>LETO 2025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6926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F7F4038-B5C9-4C27-A88D-821B94D545C3}"/>
              </a:ext>
            </a:extLst>
          </p:cNvPr>
          <p:cNvGraphicFramePr/>
          <p:nvPr/>
        </p:nvGraphicFramePr>
        <p:xfrm>
          <a:off x="401781" y="429491"/>
          <a:ext cx="11956473" cy="6428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0F29A32-7BBA-40B0-9ADF-BFAB68075569}"/>
              </a:ext>
            </a:extLst>
          </p:cNvPr>
          <p:cNvSpPr txBox="1"/>
          <p:nvPr/>
        </p:nvSpPr>
        <p:spPr>
          <a:xfrm>
            <a:off x="105294" y="106325"/>
            <a:ext cx="3735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Odakle potiče ovakav model pamćenja?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C53D35-13B9-4D6E-AB86-CA039F9C7B17}"/>
              </a:ext>
            </a:extLst>
          </p:cNvPr>
          <p:cNvSpPr txBox="1"/>
          <p:nvPr/>
        </p:nvSpPr>
        <p:spPr>
          <a:xfrm>
            <a:off x="9024058" y="108146"/>
            <a:ext cx="3167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Šta bi bili neuropsihološki argumenti za model?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4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BEFE6-C828-4F3B-8ED6-84FC9A333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41" y="813237"/>
            <a:ext cx="8946541" cy="4195481"/>
          </a:xfrm>
        </p:spPr>
        <p:txBody>
          <a:bodyPr/>
          <a:lstStyle/>
          <a:p>
            <a:r>
              <a:rPr lang="sr-Latn-RS" b="1" dirty="0"/>
              <a:t>Mikroskopska građa</a:t>
            </a:r>
          </a:p>
          <a:p>
            <a:pPr lvl="1"/>
            <a:r>
              <a:rPr lang="sr-Latn-RS" dirty="0"/>
              <a:t>Lamine</a:t>
            </a:r>
          </a:p>
          <a:p>
            <a:pPr lvl="1"/>
            <a:r>
              <a:rPr lang="sr-Latn-RS" dirty="0"/>
              <a:t>Kolumne</a:t>
            </a:r>
          </a:p>
          <a:p>
            <a:pPr lvl="1"/>
            <a:r>
              <a:rPr lang="sr-Latn-RS" dirty="0"/>
              <a:t>Citoarhitektonika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F59075-C319-4A0F-8C8D-4F09C37CC2CE}"/>
              </a:ext>
            </a:extLst>
          </p:cNvPr>
          <p:cNvSpPr txBox="1"/>
          <p:nvPr/>
        </p:nvSpPr>
        <p:spPr>
          <a:xfrm>
            <a:off x="2040835" y="3241021"/>
            <a:ext cx="8004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2400" dirty="0"/>
              <a:t>Pravila kortikalne ćelijske organizacije i povezivanja: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94271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E5246FF6-0E97-47B8-BEBC-78F2F570A5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C5050D42-4FE9-404E-9DC0-79B484F7A7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7339643"/>
              </p:ext>
            </p:extLst>
          </p:nvPr>
        </p:nvGraphicFramePr>
        <p:xfrm>
          <a:off x="781050" y="1356332"/>
          <a:ext cx="10629900" cy="4978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D7B7D21-22EA-4713-824D-58519A868440}"/>
              </a:ext>
            </a:extLst>
          </p:cNvPr>
          <p:cNvSpPr txBox="1"/>
          <p:nvPr/>
        </p:nvSpPr>
        <p:spPr>
          <a:xfrm>
            <a:off x="8343900" y="1917700"/>
            <a:ext cx="72327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3800" dirty="0"/>
              <a:t>03</a:t>
            </a:r>
            <a:endParaRPr lang="en-US" sz="3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CEF382-0AF3-4C4D-9654-4248147514A9}"/>
              </a:ext>
            </a:extLst>
          </p:cNvPr>
          <p:cNvSpPr txBox="1"/>
          <p:nvPr/>
        </p:nvSpPr>
        <p:spPr>
          <a:xfrm>
            <a:off x="8139113" y="3429000"/>
            <a:ext cx="301148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2400" dirty="0"/>
              <a:t>Teorijski model* može da objasni poremećaje /disocijaciju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F1BEA0-BD41-411A-B074-C2C424A34B30}"/>
              </a:ext>
            </a:extLst>
          </p:cNvPr>
          <p:cNvSpPr txBox="1"/>
          <p:nvPr/>
        </p:nvSpPr>
        <p:spPr>
          <a:xfrm>
            <a:off x="634205" y="523269"/>
            <a:ext cx="90106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sr-Latn-R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Neuropsihološki argumenti za strukturu pamćenja na prethodnom dijagramu:</a:t>
            </a:r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D56A72-2EA5-4E17-958D-10526E7266F1}"/>
              </a:ext>
            </a:extLst>
          </p:cNvPr>
          <p:cNvSpPr txBox="1"/>
          <p:nvPr/>
        </p:nvSpPr>
        <p:spPr>
          <a:xfrm>
            <a:off x="5236834" y="5873066"/>
            <a:ext cx="6320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dirty="0">
                <a:solidFill>
                  <a:srgbClr val="F8F8F8"/>
                </a:solidFill>
              </a:rPr>
              <a:t>autori modela: </a:t>
            </a:r>
            <a:r>
              <a:rPr lang="sr-Latn-RS" sz="2400" b="1" dirty="0">
                <a:solidFill>
                  <a:srgbClr val="F8F8F8"/>
                </a:solidFill>
              </a:rPr>
              <a:t>Squire&amp;Zola-Morgan 80tih</a:t>
            </a:r>
            <a:endParaRPr lang="en-US" sz="2400" b="1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6627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F7F4038-B5C9-4C27-A88D-821B94D545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0312677"/>
              </p:ext>
            </p:extLst>
          </p:nvPr>
        </p:nvGraphicFramePr>
        <p:xfrm>
          <a:off x="401781" y="429491"/>
          <a:ext cx="11956473" cy="6428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50998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F752B1-078B-4722-80D3-50C2D9429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037" y="2101840"/>
            <a:ext cx="10447925" cy="44047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F5D263-0B69-48AE-9208-CEDFD1B20AB0}"/>
              </a:ext>
            </a:extLst>
          </p:cNvPr>
          <p:cNvSpPr txBox="1"/>
          <p:nvPr/>
        </p:nvSpPr>
        <p:spPr>
          <a:xfrm>
            <a:off x="872036" y="248898"/>
            <a:ext cx="10037701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2800" dirty="0">
                <a:latin typeface="YouTube Sans"/>
              </a:rPr>
              <a:t>Presedan u istraživanju pamćenja/’prva karika’ u formiranju modela: Brenda Milner, 1954 – ’Slučaj H.M.’  </a:t>
            </a:r>
          </a:p>
          <a:p>
            <a:r>
              <a:rPr lang="sr-Latn-RS" sz="2000" i="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YouTube Sans"/>
              </a:rPr>
              <a:t>Video: </a:t>
            </a:r>
            <a:r>
              <a:rPr lang="en-US" sz="2000" i="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YouTube Sans"/>
              </a:rPr>
              <a:t>What happens when you remove the hippocampus? - Sam Kean</a:t>
            </a:r>
            <a:r>
              <a:rPr lang="sr-Latn-RS" sz="2000" i="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YouTube Sans"/>
              </a:rPr>
              <a:t> (TED) </a:t>
            </a:r>
            <a:r>
              <a:rPr lang="en-US" sz="2000" b="0" i="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Roboto"/>
              </a:rPr>
              <a:t>https://www.youtube.com/watch?v=KkaXNvzE4pk</a:t>
            </a:r>
            <a:endParaRPr lang="en-US" sz="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l"/>
            <a:endParaRPr lang="en-US" sz="2800" i="0" dirty="0">
              <a:effectLst/>
              <a:latin typeface="YouTube Sans"/>
            </a:endParaRPr>
          </a:p>
        </p:txBody>
      </p:sp>
    </p:spTree>
    <p:extLst>
      <p:ext uri="{BB962C8B-B14F-4D97-AF65-F5344CB8AC3E}">
        <p14:creationId xmlns:p14="http://schemas.microsoft.com/office/powerpoint/2010/main" val="15988514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0370BD4-D105-47CE-9296-4F94FB42E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91" y="2628900"/>
            <a:ext cx="3103044" cy="1600200"/>
          </a:xfrm>
        </p:spPr>
        <p:txBody>
          <a:bodyPr/>
          <a:lstStyle/>
          <a:p>
            <a:r>
              <a:rPr lang="sr-Latn-RS" sz="3200" dirty="0">
                <a:solidFill>
                  <a:schemeClr val="tx1"/>
                </a:solidFill>
              </a:rPr>
              <a:t>Karakteristike (globalne)</a:t>
            </a:r>
            <a:br>
              <a:rPr lang="sr-Latn-RS" sz="3200" dirty="0">
                <a:solidFill>
                  <a:schemeClr val="tx1"/>
                </a:solidFill>
              </a:rPr>
            </a:br>
            <a:r>
              <a:rPr lang="sr-Latn-RS" sz="3200" dirty="0">
                <a:solidFill>
                  <a:schemeClr val="tx1"/>
                </a:solidFill>
              </a:rPr>
              <a:t>amnezije</a:t>
            </a:r>
            <a:br>
              <a:rPr lang="sr-Latn-RS" sz="3200" dirty="0">
                <a:solidFill>
                  <a:schemeClr val="tx1"/>
                </a:solidFill>
              </a:rPr>
            </a:br>
            <a:r>
              <a:rPr lang="sr-Latn-RS" sz="3200" dirty="0">
                <a:solidFill>
                  <a:schemeClr val="tx1"/>
                </a:solidFill>
              </a:rPr>
              <a:t>(klinička slika):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39EEB59-D0F6-4EFF-99E9-04C00D148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0814" y="232012"/>
            <a:ext cx="7345679" cy="6625988"/>
          </a:xfrm>
        </p:spPr>
        <p:txBody>
          <a:bodyPr>
            <a:noAutofit/>
          </a:bodyPr>
          <a:lstStyle/>
          <a:p>
            <a:r>
              <a:rPr lang="sr-Latn-RS" sz="2800" dirty="0">
                <a:solidFill>
                  <a:schemeClr val="tx1"/>
                </a:solidFill>
              </a:rPr>
              <a:t>Ne može da upamti ni jedan (novi) događaj</a:t>
            </a:r>
          </a:p>
          <a:p>
            <a:r>
              <a:rPr lang="sr-Latn-RS" sz="2800" dirty="0">
                <a:solidFill>
                  <a:schemeClr val="tx1"/>
                </a:solidFill>
              </a:rPr>
              <a:t>Ne može da se seti skorih događaja</a:t>
            </a:r>
            <a:endParaRPr lang="sr-Latn-RS" sz="2800" dirty="0"/>
          </a:p>
          <a:p>
            <a:r>
              <a:rPr lang="sr-Latn-RS" sz="2800" dirty="0"/>
              <a:t>Sačuvana znanja o svetu</a:t>
            </a:r>
          </a:p>
          <a:p>
            <a:r>
              <a:rPr lang="sr-Latn-RS" sz="2800" dirty="0"/>
              <a:t>Sačuvano sećanje na stare događaje</a:t>
            </a:r>
          </a:p>
          <a:p>
            <a:r>
              <a:rPr lang="sr-Latn-RS" sz="2800" dirty="0"/>
              <a:t>Sačuvano ’pamćenje’ tokom prvih 10-15 sec</a:t>
            </a:r>
          </a:p>
          <a:p>
            <a:r>
              <a:rPr lang="sr-Latn-RS" sz="2800" dirty="0">
                <a:solidFill>
                  <a:schemeClr val="tx1"/>
                </a:solidFill>
              </a:rPr>
              <a:t>Sačuvane navike, veštine, sposobnost ’primovanja’</a:t>
            </a:r>
          </a:p>
          <a:p>
            <a:r>
              <a:rPr lang="sr-Latn-RS" sz="2800" dirty="0">
                <a:solidFill>
                  <a:schemeClr val="tx1"/>
                </a:solidFill>
              </a:rPr>
              <a:t>Sem pamćenja, drugo očuvano (IQ, jezik, vizuoprostorne sposobnosti, itd)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41156948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45919-C4D9-4257-A609-9F92D1978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sr-Latn-RS" sz="1800" dirty="0">
                <a:solidFill>
                  <a:srgbClr val="FFFFFF"/>
                </a:solidFill>
                <a:ea typeface="+mj-lt"/>
                <a:cs typeface="+mj-lt"/>
              </a:rPr>
              <a:t/>
            </a:r>
            <a:br>
              <a:rPr lang="sr-Latn-RS" sz="1800" dirty="0">
                <a:solidFill>
                  <a:srgbClr val="FFFFFF"/>
                </a:solidFill>
                <a:ea typeface="+mj-lt"/>
                <a:cs typeface="+mj-lt"/>
              </a:rPr>
            </a:br>
            <a:r>
              <a:rPr lang="en-GB" sz="1400" dirty="0">
                <a:solidFill>
                  <a:srgbClr val="FFFFFF"/>
                </a:solidFill>
                <a:ea typeface="+mj-lt"/>
                <a:cs typeface="+mj-lt"/>
              </a:rPr>
              <a:t> </a:t>
            </a:r>
            <a:endParaRPr lang="en-US" sz="1400" dirty="0">
              <a:solidFill>
                <a:srgbClr val="FFFFFF"/>
              </a:solidFill>
              <a:ea typeface="+mj-lt"/>
              <a:cs typeface="+mj-lt"/>
            </a:endParaRP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A253853B-14CE-4277-A8B5-3801A1C1E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85" y="1152983"/>
            <a:ext cx="6027615" cy="5371954"/>
          </a:xfrm>
        </p:spPr>
        <p:txBody>
          <a:bodyPr>
            <a:noAutofit/>
          </a:bodyPr>
          <a:lstStyle/>
          <a:p>
            <a:r>
              <a:rPr lang="sr-Latn-R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Ne može da upamti ni jedno (novo) iskustvo</a:t>
            </a:r>
          </a:p>
          <a:p>
            <a:r>
              <a:rPr lang="sr-Latn-RS" sz="2400" dirty="0">
                <a:solidFill>
                  <a:schemeClr val="tx1"/>
                </a:solidFill>
              </a:rPr>
              <a:t>Ne može da se seti skorih događaja</a:t>
            </a:r>
            <a:endParaRPr lang="sr-Latn-RS" sz="2400" dirty="0"/>
          </a:p>
          <a:p>
            <a:r>
              <a:rPr lang="sr-Latn-RS" sz="2400" dirty="0"/>
              <a:t>Sačuvana znanja o svetu</a:t>
            </a:r>
          </a:p>
          <a:p>
            <a:r>
              <a:rPr lang="sr-Latn-RS" sz="2400" dirty="0"/>
              <a:t>Sačuvano sećanje na stare događaje*</a:t>
            </a:r>
          </a:p>
          <a:p>
            <a:r>
              <a:rPr lang="sr-Latn-RS" sz="2400" dirty="0"/>
              <a:t>Sačuvano ’pamćenje’ tokom prvih 10-15 sec</a:t>
            </a:r>
          </a:p>
          <a:p>
            <a:r>
              <a:rPr lang="sr-Latn-RS" sz="2400" dirty="0">
                <a:solidFill>
                  <a:schemeClr val="tx1"/>
                </a:solidFill>
              </a:rPr>
              <a:t>Sačuvane navike, veštine, sposobnost ’primovanja’</a:t>
            </a:r>
          </a:p>
          <a:p>
            <a:r>
              <a:rPr lang="sr-Latn-RS" sz="2400" dirty="0">
                <a:solidFill>
                  <a:schemeClr val="tx1"/>
                </a:solidFill>
              </a:rPr>
              <a:t>Sačuvane druge oblasti kognicije (IQ, jezik, vizuoprostorne sposobnosti, itd)</a:t>
            </a:r>
            <a:endParaRPr lang="sr-Latn-RS" sz="2400" dirty="0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FC8828A2-7E36-4263-A5A8-E55E86A7F700}"/>
              </a:ext>
            </a:extLst>
          </p:cNvPr>
          <p:cNvSpPr txBox="1">
            <a:spLocks/>
          </p:cNvSpPr>
          <p:nvPr/>
        </p:nvSpPr>
        <p:spPr>
          <a:xfrm>
            <a:off x="5916191" y="1165143"/>
            <a:ext cx="6027615" cy="53719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sr-Latn-R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(Dugoročno) pamćenje/epizodičko (anterogradna amnezija)</a:t>
            </a:r>
          </a:p>
          <a:p>
            <a:r>
              <a:rPr lang="sr-Latn-RS" sz="2400" dirty="0"/>
              <a:t>Epizod.pamć. (retrogradna amn.)</a:t>
            </a:r>
          </a:p>
          <a:p>
            <a:r>
              <a:rPr lang="sr-Latn-RS" sz="2400" dirty="0"/>
              <a:t>Semantičko pamćenje</a:t>
            </a:r>
          </a:p>
          <a:p>
            <a:r>
              <a:rPr lang="sr-Latn-RS" sz="2400" dirty="0"/>
              <a:t>Semantičko pamćenje (podrazum. ’prelaz’ iz epizodičkog u semantičko)</a:t>
            </a:r>
          </a:p>
          <a:p>
            <a:r>
              <a:rPr lang="sr-Latn-RS" sz="2400" dirty="0"/>
              <a:t>Kratkoročna memorija/radna memorija</a:t>
            </a:r>
          </a:p>
          <a:p>
            <a:r>
              <a:rPr lang="sr-Latn-RS" sz="2400" dirty="0"/>
              <a:t>Implicitno pamćenje/memorija (različite sfere)                                  </a:t>
            </a:r>
          </a:p>
          <a:p>
            <a:r>
              <a:rPr lang="sr-Latn-RS" sz="2400" dirty="0"/>
              <a:t>Autonomnost pamćenja kao posebne kognitivne funkcije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06DA33-6CD3-4944-A8FA-9B6446795A59}"/>
              </a:ext>
            </a:extLst>
          </p:cNvPr>
          <p:cNvSpPr txBox="1"/>
          <p:nvPr/>
        </p:nvSpPr>
        <p:spPr>
          <a:xfrm>
            <a:off x="4391574" y="273551"/>
            <a:ext cx="3049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TERMINOLOGIJA</a:t>
            </a:r>
            <a:endParaRPr lang="en-US" sz="2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ABE326-5100-497A-B3BA-6DB701836F86}"/>
              </a:ext>
            </a:extLst>
          </p:cNvPr>
          <p:cNvSpPr txBox="1"/>
          <p:nvPr/>
        </p:nvSpPr>
        <p:spPr>
          <a:xfrm>
            <a:off x="2123438" y="6547080"/>
            <a:ext cx="3972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* Vremenski gradijent u prisećanju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9814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45919-C4D9-4257-A609-9F92D1978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6" y="702294"/>
            <a:ext cx="3108626" cy="1152526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sr-Latn-RS" sz="3100" dirty="0">
                <a:solidFill>
                  <a:srgbClr val="EBEBEB"/>
                </a:solidFill>
                <a:ea typeface="+mj-lt"/>
                <a:cs typeface="+mj-lt"/>
              </a:rPr>
              <a:t>Lezije koje selektivno dovode do amnezije:</a:t>
            </a:r>
            <a:br>
              <a:rPr lang="sr-Latn-RS" sz="3100" dirty="0">
                <a:solidFill>
                  <a:srgbClr val="EBEBEB"/>
                </a:solidFill>
                <a:ea typeface="+mj-lt"/>
                <a:cs typeface="+mj-lt"/>
              </a:rPr>
            </a:br>
            <a:r>
              <a:rPr lang="en-GB" sz="2700" dirty="0">
                <a:solidFill>
                  <a:srgbClr val="EBEBEB"/>
                </a:solidFill>
                <a:ea typeface="+mj-lt"/>
                <a:cs typeface="+mj-lt"/>
              </a:rPr>
              <a:t> </a:t>
            </a:r>
            <a:endParaRPr lang="en-US" sz="2700" dirty="0">
              <a:solidFill>
                <a:srgbClr val="EBEBEB"/>
              </a:solidFill>
              <a:ea typeface="+mj-lt"/>
              <a:cs typeface="+mj-lt"/>
            </a:endParaRPr>
          </a:p>
        </p:txBody>
      </p:sp>
      <p:graphicFrame>
        <p:nvGraphicFramePr>
          <p:cNvPr id="29" name="Content Placeholder 2">
            <a:extLst>
              <a:ext uri="{FF2B5EF4-FFF2-40B4-BE49-F238E27FC236}">
                <a16:creationId xmlns:a16="http://schemas.microsoft.com/office/drawing/2014/main" id="{316E48D0-BC2D-4423-A097-D2977427A7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1189932"/>
              </p:ext>
            </p:extLst>
          </p:nvPr>
        </p:nvGraphicFramePr>
        <p:xfrm>
          <a:off x="1005296" y="2059708"/>
          <a:ext cx="9047161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2214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5AF9DC-653C-421F-81DD-99A47A7A9521}"/>
              </a:ext>
            </a:extLst>
          </p:cNvPr>
          <p:cNvSpPr txBox="1"/>
          <p:nvPr/>
        </p:nvSpPr>
        <p:spPr>
          <a:xfrm>
            <a:off x="1775791" y="499114"/>
            <a:ext cx="802781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1. Neuroni su raspoređeni u horizontalne slojeve</a:t>
            </a:r>
          </a:p>
          <a:p>
            <a:endParaRPr lang="sr-Latn-RS" sz="2400" dirty="0"/>
          </a:p>
          <a:p>
            <a:r>
              <a:rPr lang="sr-Latn-RS" sz="2000" dirty="0"/>
              <a:t>	- Različiti tipovi neurona položeni su u različitim </a:t>
            </a:r>
            <a:r>
              <a:rPr lang="en-US" sz="2000" dirty="0" err="1"/>
              <a:t>laminama</a:t>
            </a:r>
            <a:endParaRPr lang="sr-Latn-RS" sz="2000" dirty="0"/>
          </a:p>
          <a:p>
            <a:r>
              <a:rPr lang="sr-Latn-RS" sz="2000" dirty="0"/>
              <a:t>	- Neokorteks ima 6 lamina</a:t>
            </a:r>
            <a:r>
              <a:rPr lang="sr-Latn-RS" sz="2400" dirty="0"/>
              <a:t> </a:t>
            </a:r>
            <a:endParaRPr lang="en-US" sz="2400" dirty="0"/>
          </a:p>
        </p:txBody>
      </p:sp>
      <p:pic>
        <p:nvPicPr>
          <p:cNvPr id="7" name="Picture 8" descr="See the source image">
            <a:extLst>
              <a:ext uri="{FF2B5EF4-FFF2-40B4-BE49-F238E27FC236}">
                <a16:creationId xmlns:a16="http://schemas.microsoft.com/office/drawing/2014/main" id="{650DB4FF-ACEA-41E3-8677-ED7C2A1C9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793" y="2511287"/>
            <a:ext cx="3591338" cy="189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age result for cortical layers">
            <a:extLst>
              <a:ext uri="{FF2B5EF4-FFF2-40B4-BE49-F238E27FC236}">
                <a16:creationId xmlns:a16="http://schemas.microsoft.com/office/drawing/2014/main" id="{63502494-EE9D-4F81-A670-DE19806A5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671" y="2532062"/>
            <a:ext cx="1449272" cy="20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9D9A42-339F-4D70-B8ED-C03DB8586B95}"/>
              </a:ext>
            </a:extLst>
          </p:cNvPr>
          <p:cNvSpPr txBox="1"/>
          <p:nvPr/>
        </p:nvSpPr>
        <p:spPr>
          <a:xfrm>
            <a:off x="10115943" y="3374439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2 mm</a:t>
            </a:r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7B16CFF-CAA6-471B-B338-709E4463D48A}"/>
              </a:ext>
            </a:extLst>
          </p:cNvPr>
          <p:cNvCxnSpPr>
            <a:cxnSpLocks/>
          </p:cNvCxnSpPr>
          <p:nvPr/>
        </p:nvCxnSpPr>
        <p:spPr>
          <a:xfrm flipV="1">
            <a:off x="10296939" y="2650435"/>
            <a:ext cx="0" cy="724004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B5DAF19-ECA7-4513-954F-3DF1C25B5895}"/>
              </a:ext>
            </a:extLst>
          </p:cNvPr>
          <p:cNvCxnSpPr>
            <a:cxnSpLocks/>
          </p:cNvCxnSpPr>
          <p:nvPr/>
        </p:nvCxnSpPr>
        <p:spPr>
          <a:xfrm>
            <a:off x="10296939" y="3774245"/>
            <a:ext cx="0" cy="633001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8" name="Picture 2" descr="See the source image">
            <a:extLst>
              <a:ext uri="{FF2B5EF4-FFF2-40B4-BE49-F238E27FC236}">
                <a16:creationId xmlns:a16="http://schemas.microsoft.com/office/drawing/2014/main" id="{116ACFF9-409B-4B67-BED6-00F815E1C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272" y="2532062"/>
            <a:ext cx="2937258" cy="222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8B30F4-FB45-44EB-AA8A-3668934953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865" y="2511287"/>
            <a:ext cx="1470787" cy="41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36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5AF9DC-653C-421F-81DD-99A47A7A9521}"/>
              </a:ext>
            </a:extLst>
          </p:cNvPr>
          <p:cNvSpPr txBox="1"/>
          <p:nvPr/>
        </p:nvSpPr>
        <p:spPr>
          <a:xfrm>
            <a:off x="2479159" y="248686"/>
            <a:ext cx="88912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2. Kortikalni neuroni se grupušu u stubiće</a:t>
            </a:r>
          </a:p>
          <a:p>
            <a:endParaRPr lang="sr-Latn-RS" sz="2400" dirty="0"/>
          </a:p>
          <a:p>
            <a:r>
              <a:rPr lang="sr-Latn-RS" sz="2000" dirty="0"/>
              <a:t>	- Kolumna je osnovna funkcionalna jedinica kore</a:t>
            </a:r>
          </a:p>
          <a:p>
            <a:r>
              <a:rPr lang="sr-Latn-RS" sz="2000" dirty="0"/>
              <a:t>	- Srodno: hiperkolumna; mikrokolumna</a:t>
            </a:r>
          </a:p>
          <a:p>
            <a:r>
              <a:rPr lang="sr-Latn-RS" sz="2000" dirty="0"/>
              <a:t>	- Razlikuju se receptivna i projekciona polja neurona u stubićima </a:t>
            </a:r>
            <a:r>
              <a:rPr lang="sr-Latn-RS" sz="2400" dirty="0"/>
              <a:t> 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B463CF-7272-48EB-B163-49A0E2423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828" y="2331109"/>
            <a:ext cx="2309876" cy="35536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185356-9ACA-4CAE-B506-6D3C786AD6B9}"/>
              </a:ext>
            </a:extLst>
          </p:cNvPr>
          <p:cNvSpPr txBox="1"/>
          <p:nvPr/>
        </p:nvSpPr>
        <p:spPr>
          <a:xfrm>
            <a:off x="7633252" y="3975652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2 mm</a:t>
            </a: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7BC9CCD-CB35-46DA-874B-769A3D192661}"/>
              </a:ext>
            </a:extLst>
          </p:cNvPr>
          <p:cNvCxnSpPr>
            <a:cxnSpLocks/>
          </p:cNvCxnSpPr>
          <p:nvPr/>
        </p:nvCxnSpPr>
        <p:spPr>
          <a:xfrm>
            <a:off x="7964556" y="4344984"/>
            <a:ext cx="0" cy="1208047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357E0AA-1F9F-42FF-8B52-98CA40085071}"/>
              </a:ext>
            </a:extLst>
          </p:cNvPr>
          <p:cNvCxnSpPr>
            <a:cxnSpLocks/>
          </p:cNvCxnSpPr>
          <p:nvPr/>
        </p:nvCxnSpPr>
        <p:spPr>
          <a:xfrm flipV="1">
            <a:off x="7964556" y="2531165"/>
            <a:ext cx="0" cy="1444488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893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5AF9DC-653C-421F-81DD-99A47A7A9521}"/>
              </a:ext>
            </a:extLst>
          </p:cNvPr>
          <p:cNvSpPr txBox="1"/>
          <p:nvPr/>
        </p:nvSpPr>
        <p:spPr>
          <a:xfrm>
            <a:off x="2388394" y="426566"/>
            <a:ext cx="74152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3. Neuroni različitih </a:t>
            </a:r>
            <a:r>
              <a:rPr lang="en-US" sz="2400" dirty="0"/>
              <a:t>lamina</a:t>
            </a:r>
            <a:r>
              <a:rPr lang="sr-Latn-RS" sz="2400" dirty="0"/>
              <a:t> tipično grade različite veze. Kortikalne veze grubo delimo u tri kategorije: </a:t>
            </a:r>
          </a:p>
          <a:p>
            <a:endParaRPr lang="sr-Latn-RS" sz="2400" dirty="0"/>
          </a:p>
          <a:p>
            <a:r>
              <a:rPr lang="sr-Latn-RS" sz="2000" dirty="0"/>
              <a:t>	- PROJEKCIONE</a:t>
            </a:r>
          </a:p>
          <a:p>
            <a:r>
              <a:rPr lang="sr-Latn-RS" sz="2000" dirty="0"/>
              <a:t>	- ASOCIJATIVNE (duge i kratke)</a:t>
            </a:r>
          </a:p>
          <a:p>
            <a:r>
              <a:rPr lang="sr-Latn-RS" sz="2000" dirty="0"/>
              <a:t>	- KOMISURALNE</a:t>
            </a:r>
            <a:r>
              <a:rPr lang="sr-Latn-RS" sz="2400" dirty="0"/>
              <a:t> </a:t>
            </a:r>
            <a:endParaRPr lang="en-US" sz="2400"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BA48CF30-77EC-4815-B369-56B5DD8CE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554" y="3198599"/>
            <a:ext cx="4752052" cy="359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425664-8B06-49E9-A808-33C902AD117F}"/>
              </a:ext>
            </a:extLst>
          </p:cNvPr>
          <p:cNvSpPr txBox="1"/>
          <p:nvPr/>
        </p:nvSpPr>
        <p:spPr>
          <a:xfrm>
            <a:off x="2388394" y="3198599"/>
            <a:ext cx="2570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Slojevi 1-3 su ’asocijativni’ slojevi kore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49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5AF9DC-653C-421F-81DD-99A47A7A9521}"/>
              </a:ext>
            </a:extLst>
          </p:cNvPr>
          <p:cNvSpPr txBox="1"/>
          <p:nvPr/>
        </p:nvSpPr>
        <p:spPr>
          <a:xfrm>
            <a:off x="658095" y="267923"/>
            <a:ext cx="9360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4. Specifični projekcioni sistemi - ’primarne’ oblasti - su jasno lokalizovani u kori; imaju osobenu kolumnarnu strukturu</a:t>
            </a:r>
          </a:p>
          <a:p>
            <a:endParaRPr lang="sr-Latn-RS" sz="2000" dirty="0"/>
          </a:p>
          <a:p>
            <a:r>
              <a:rPr lang="sr-Latn-RS" sz="2000" dirty="0"/>
              <a:t>	- Senzorni sistemi** – svaki prima input iz posebnog čulnog modaliteta </a:t>
            </a:r>
          </a:p>
          <a:p>
            <a:r>
              <a:rPr lang="sr-Latn-RS" sz="2000" dirty="0"/>
              <a:t>	- Motorna kora** – eferentna projekciona vlakna</a:t>
            </a:r>
          </a:p>
        </p:txBody>
      </p:sp>
      <p:pic>
        <p:nvPicPr>
          <p:cNvPr id="5" name="Picture 1" descr="http://www.neurevolution.net/wp-content/uploads/primarycortex1_big.jpg">
            <a:extLst>
              <a:ext uri="{FF2B5EF4-FFF2-40B4-BE49-F238E27FC236}">
                <a16:creationId xmlns:a16="http://schemas.microsoft.com/office/drawing/2014/main" id="{309373E7-EB59-4714-9DB5-D585B27CB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9109" y="2229546"/>
            <a:ext cx="3458818" cy="3810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D370A6-9C76-4DCA-A928-703457FEA1C8}"/>
              </a:ext>
            </a:extLst>
          </p:cNvPr>
          <p:cNvSpPr txBox="1"/>
          <p:nvPr/>
        </p:nvSpPr>
        <p:spPr>
          <a:xfrm>
            <a:off x="1849932" y="6435218"/>
            <a:ext cx="8956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** o putevima (naročito ukrštanju) prenosa podataka između periferije i kore – iz Fiziologije  </a:t>
            </a:r>
            <a:endParaRPr lang="en-US" dirty="0"/>
          </a:p>
        </p:txBody>
      </p:sp>
      <p:pic>
        <p:nvPicPr>
          <p:cNvPr id="6" name="Picture 1" descr="http://4.bp.blogspot.com/_VtF0calMVdM/S5UWQpnqJcI/AAAAAAAAABw/f2yvy5JO2VQ/s320/NeocortexCellLayers.gif">
            <a:extLst>
              <a:ext uri="{FF2B5EF4-FFF2-40B4-BE49-F238E27FC236}">
                <a16:creationId xmlns:a16="http://schemas.microsoft.com/office/drawing/2014/main" id="{A465D23F-A5D1-48F4-BB40-407C2BBFA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942" y="2229546"/>
            <a:ext cx="4895310" cy="381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80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2560</TotalTime>
  <Words>2128</Words>
  <Application>Microsoft Office PowerPoint</Application>
  <PresentationFormat>Widescreen</PresentationFormat>
  <Paragraphs>368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Arial</vt:lpstr>
      <vt:lpstr>Calibri</vt:lpstr>
      <vt:lpstr>Century Gothic</vt:lpstr>
      <vt:lpstr>Roboto</vt:lpstr>
      <vt:lpstr>Wingdings 3</vt:lpstr>
      <vt:lpstr>YouTube Sans</vt:lpstr>
      <vt:lpstr>Ion</vt:lpstr>
      <vt:lpstr>Ion Boardroom</vt:lpstr>
      <vt:lpstr>Uvod  u neuropsihologiju</vt:lpstr>
      <vt:lpstr>  01 Moždana struktura i osnovni principi cerebralne organizacije</vt:lpstr>
      <vt:lpstr>Osnovna anatomija kore je neophodno za elementarno razumevanje njene uloge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8. Tradicionalno lokalizacionističko viđenje neurokognitivne organizacije danas je zamenjeno modelom složenih, međusobno preklopljenih, velikih neuronskih mreža oslonjenih na aktivnost manjine veoma specifičnih (unidimenzionalnih; low-dimensional) lokalnih mreža.  </vt:lpstr>
      <vt:lpstr>PowerPoint Presentation</vt:lpstr>
      <vt:lpstr>  02 Semiologija žarišnih ozleda mozga</vt:lpstr>
      <vt:lpstr>PowerPoint Presentation</vt:lpstr>
      <vt:lpstr>PowerPoint Presentation</vt:lpstr>
      <vt:lpstr>  03 Lurijina teorija neurokognitivne organizacije</vt:lpstr>
      <vt:lpstr>PowerPoint Presentation</vt:lpstr>
      <vt:lpstr>PowerPoint Presentation</vt:lpstr>
      <vt:lpstr>Razlikovao tri nivoa obrade podataka u neokorteksu, uporediva ideja za 2. i 3. blok: </vt:lpstr>
      <vt:lpstr>Karakteristike Lurijinog modela kognitivne organizacije čoveka (’viših kortikalnih funkcija’): </vt:lpstr>
      <vt:lpstr> </vt:lpstr>
      <vt:lpstr>  04 Funkcionalna lateralizovanost hemisfera</vt:lpstr>
      <vt:lpstr>PowerPoint Presentation</vt:lpstr>
      <vt:lpstr>  05 Zaključivanje u neuropsihologiji</vt:lpstr>
      <vt:lpstr>Neuropsihologija: otkrivanje psihičke strukture (cerebralne organizacije) izučavanjem posledica moždanih ozleda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06 Tehnike merenja/procene u neuropsihologiji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Osnovne odlike neuropsihološkog testiranja*:  </vt:lpstr>
      <vt:lpstr>  07 NEUROKOGNITIVNA STRUKTURA MENTALNIH FUNKCIJA</vt:lpstr>
      <vt:lpstr>PowerPoint Presentation</vt:lpstr>
      <vt:lpstr>Primeri domena kognicije čija nas struktura/organizacija zanima:   </vt:lpstr>
      <vt:lpstr>  07a DUGOROČNO PAMĆENJE</vt:lpstr>
      <vt:lpstr>PowerPoint Presentation</vt:lpstr>
      <vt:lpstr>PowerPoint Presentation</vt:lpstr>
      <vt:lpstr>PowerPoint Presentation</vt:lpstr>
      <vt:lpstr>PowerPoint Presentation</vt:lpstr>
      <vt:lpstr>Karakteristike (globalne) amnezije (klinička slika): </vt:lpstr>
      <vt:lpstr>  </vt:lpstr>
      <vt:lpstr>Lezije koje selektivno dovode do amnezije: 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Uvod u neuropsihologiju</dc:title>
  <dc:creator>Nadežda Krstić</dc:creator>
  <cp:lastModifiedBy>Author</cp:lastModifiedBy>
  <cp:revision>119</cp:revision>
  <dcterms:created xsi:type="dcterms:W3CDTF">2022-02-03T13:56:20Z</dcterms:created>
  <dcterms:modified xsi:type="dcterms:W3CDTF">2025-07-17T20:13:53Z</dcterms:modified>
</cp:coreProperties>
</file>