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1" ContentType="image/jpeg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82"/>
  </p:notesMasterIdLst>
  <p:sldIdLst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444" r:id="rId11"/>
    <p:sldId id="445" r:id="rId12"/>
    <p:sldId id="399" r:id="rId13"/>
    <p:sldId id="400" r:id="rId14"/>
    <p:sldId id="401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353" r:id="rId57"/>
    <p:sldId id="351" r:id="rId58"/>
    <p:sldId id="375" r:id="rId59"/>
    <p:sldId id="364" r:id="rId60"/>
    <p:sldId id="374" r:id="rId61"/>
    <p:sldId id="376" r:id="rId62"/>
    <p:sldId id="377" r:id="rId63"/>
    <p:sldId id="380" r:id="rId64"/>
    <p:sldId id="381" r:id="rId65"/>
    <p:sldId id="258" r:id="rId66"/>
    <p:sldId id="268" r:id="rId67"/>
    <p:sldId id="274" r:id="rId68"/>
    <p:sldId id="277" r:id="rId69"/>
    <p:sldId id="272" r:id="rId70"/>
    <p:sldId id="378" r:id="rId71"/>
    <p:sldId id="384" r:id="rId72"/>
    <p:sldId id="386" r:id="rId73"/>
    <p:sldId id="385" r:id="rId74"/>
    <p:sldId id="387" r:id="rId75"/>
    <p:sldId id="379" r:id="rId76"/>
    <p:sldId id="355" r:id="rId77"/>
    <p:sldId id="261" r:id="rId78"/>
    <p:sldId id="260" r:id="rId79"/>
    <p:sldId id="262" r:id="rId80"/>
    <p:sldId id="38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žda Krstić" initials="NK" lastIdx="1" clrIdx="0">
    <p:extLst>
      <p:ext uri="{19B8F6BF-5375-455C-9EA6-DF929625EA0E}">
        <p15:presenceInfo xmlns:p15="http://schemas.microsoft.com/office/powerpoint/2012/main" userId="Nadežda Krst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4" Type="http://schemas.openxmlformats.org/officeDocument/2006/relationships/image" Target="../media/image32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DAAB1-4572-4A56-96BE-6E1E67E2DE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21C1A13-1E97-4B2A-A839-DF3A28161D9A}">
      <dgm:prSet phldrT="[Text]" custT="1"/>
      <dgm:spPr/>
      <dgm:t>
        <a:bodyPr/>
        <a:lstStyle/>
        <a:p>
          <a:r>
            <a:rPr lang="sr-Latn-RS" sz="2400" dirty="0"/>
            <a:t>PRENATALNO</a:t>
          </a:r>
        </a:p>
        <a:p>
          <a:r>
            <a:rPr lang="sr-Latn-RS" sz="2400" dirty="0"/>
            <a:t>Procesi kreacije/stvaranja</a:t>
          </a:r>
          <a:endParaRPr lang="en-US" sz="2400" dirty="0"/>
        </a:p>
      </dgm:t>
    </dgm:pt>
    <dgm:pt modelId="{6AC35684-5588-42CF-A79F-1DACA17B7EFB}" type="parTrans" cxnId="{4FB4843A-F48F-466B-9371-D5047F0259CE}">
      <dgm:prSet/>
      <dgm:spPr/>
      <dgm:t>
        <a:bodyPr/>
        <a:lstStyle/>
        <a:p>
          <a:endParaRPr lang="en-US"/>
        </a:p>
      </dgm:t>
    </dgm:pt>
    <dgm:pt modelId="{104CBD9B-F034-474A-AAEC-CABB7AEB150A}" type="sibTrans" cxnId="{4FB4843A-F48F-466B-9371-D5047F0259CE}">
      <dgm:prSet/>
      <dgm:spPr/>
      <dgm:t>
        <a:bodyPr/>
        <a:lstStyle/>
        <a:p>
          <a:endParaRPr lang="en-US"/>
        </a:p>
      </dgm:t>
    </dgm:pt>
    <dgm:pt modelId="{D637F135-A2DB-4931-913B-1227BED1A60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sz="2400" dirty="0"/>
            <a:t>POSTNATALNO</a:t>
          </a:r>
        </a:p>
        <a:p>
          <a:r>
            <a:rPr lang="sr-Latn-RS" sz="2400" dirty="0"/>
            <a:t>Procesi reorganizacije</a:t>
          </a:r>
          <a:endParaRPr lang="en-US" sz="2400" dirty="0"/>
        </a:p>
      </dgm:t>
    </dgm:pt>
    <dgm:pt modelId="{E3E44AE2-3697-41AB-81B1-B17A10DEE82E}" type="parTrans" cxnId="{2DF3758C-6B68-4FFF-86BD-B547EB6850FC}">
      <dgm:prSet/>
      <dgm:spPr/>
      <dgm:t>
        <a:bodyPr/>
        <a:lstStyle/>
        <a:p>
          <a:endParaRPr lang="en-US"/>
        </a:p>
      </dgm:t>
    </dgm:pt>
    <dgm:pt modelId="{C23A238B-3E88-4E1C-AD31-968F22B3F0A8}" type="sibTrans" cxnId="{2DF3758C-6B68-4FFF-86BD-B547EB6850FC}">
      <dgm:prSet/>
      <dgm:spPr/>
      <dgm:t>
        <a:bodyPr/>
        <a:lstStyle/>
        <a:p>
          <a:endParaRPr lang="en-US"/>
        </a:p>
      </dgm:t>
    </dgm:pt>
    <dgm:pt modelId="{907166A0-6823-4675-BC87-84318EA7857B}" type="pres">
      <dgm:prSet presAssocID="{D1FDAAB1-4572-4A56-96BE-6E1E67E2DE9C}" presName="CompostProcess" presStyleCnt="0">
        <dgm:presLayoutVars>
          <dgm:dir/>
          <dgm:resizeHandles val="exact"/>
        </dgm:presLayoutVars>
      </dgm:prSet>
      <dgm:spPr/>
    </dgm:pt>
    <dgm:pt modelId="{4A3EBA0E-9A31-44BF-9185-2531DAB39CF3}" type="pres">
      <dgm:prSet presAssocID="{D1FDAAB1-4572-4A56-96BE-6E1E67E2DE9C}" presName="arrow" presStyleLbl="bgShp" presStyleIdx="0" presStyleCnt="1"/>
      <dgm:spPr/>
    </dgm:pt>
    <dgm:pt modelId="{463EB214-D893-4992-B376-EA837134C649}" type="pres">
      <dgm:prSet presAssocID="{D1FDAAB1-4572-4A56-96BE-6E1E67E2DE9C}" presName="linearProcess" presStyleCnt="0"/>
      <dgm:spPr/>
    </dgm:pt>
    <dgm:pt modelId="{AFE46FAC-9542-43AA-A32E-42E37CD97A15}" type="pres">
      <dgm:prSet presAssocID="{921C1A13-1E97-4B2A-A839-DF3A28161D9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69E57-CF27-410C-8522-2E80CFF19EE1}" type="pres">
      <dgm:prSet presAssocID="{104CBD9B-F034-474A-AAEC-CABB7AEB150A}" presName="sibTrans" presStyleCnt="0"/>
      <dgm:spPr/>
    </dgm:pt>
    <dgm:pt modelId="{C521EF71-04F1-4FE2-B42E-17B9D5A461F3}" type="pres">
      <dgm:prSet presAssocID="{D637F135-A2DB-4931-913B-1227BED1A60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8D719-BE78-4527-B7C8-FFB807E05806}" type="presOf" srcId="{D1FDAAB1-4572-4A56-96BE-6E1E67E2DE9C}" destId="{907166A0-6823-4675-BC87-84318EA7857B}" srcOrd="0" destOrd="0" presId="urn:microsoft.com/office/officeart/2005/8/layout/hProcess9"/>
    <dgm:cxn modelId="{2BD45E5A-587D-4665-AB95-96118A93795D}" type="presOf" srcId="{D637F135-A2DB-4931-913B-1227BED1A606}" destId="{C521EF71-04F1-4FE2-B42E-17B9D5A461F3}" srcOrd="0" destOrd="0" presId="urn:microsoft.com/office/officeart/2005/8/layout/hProcess9"/>
    <dgm:cxn modelId="{4FB4843A-F48F-466B-9371-D5047F0259CE}" srcId="{D1FDAAB1-4572-4A56-96BE-6E1E67E2DE9C}" destId="{921C1A13-1E97-4B2A-A839-DF3A28161D9A}" srcOrd="0" destOrd="0" parTransId="{6AC35684-5588-42CF-A79F-1DACA17B7EFB}" sibTransId="{104CBD9B-F034-474A-AAEC-CABB7AEB150A}"/>
    <dgm:cxn modelId="{0FDCD451-D311-4BDD-9735-25ACE297B5A4}" type="presOf" srcId="{921C1A13-1E97-4B2A-A839-DF3A28161D9A}" destId="{AFE46FAC-9542-43AA-A32E-42E37CD97A15}" srcOrd="0" destOrd="0" presId="urn:microsoft.com/office/officeart/2005/8/layout/hProcess9"/>
    <dgm:cxn modelId="{2DF3758C-6B68-4FFF-86BD-B547EB6850FC}" srcId="{D1FDAAB1-4572-4A56-96BE-6E1E67E2DE9C}" destId="{D637F135-A2DB-4931-913B-1227BED1A606}" srcOrd="1" destOrd="0" parTransId="{E3E44AE2-3697-41AB-81B1-B17A10DEE82E}" sibTransId="{C23A238B-3E88-4E1C-AD31-968F22B3F0A8}"/>
    <dgm:cxn modelId="{C6507B55-15C7-4BB2-8ABD-767E2940FA87}" type="presParOf" srcId="{907166A0-6823-4675-BC87-84318EA7857B}" destId="{4A3EBA0E-9A31-44BF-9185-2531DAB39CF3}" srcOrd="0" destOrd="0" presId="urn:microsoft.com/office/officeart/2005/8/layout/hProcess9"/>
    <dgm:cxn modelId="{C12084FF-49AB-4CF0-A273-3391ED667F42}" type="presParOf" srcId="{907166A0-6823-4675-BC87-84318EA7857B}" destId="{463EB214-D893-4992-B376-EA837134C649}" srcOrd="1" destOrd="0" presId="urn:microsoft.com/office/officeart/2005/8/layout/hProcess9"/>
    <dgm:cxn modelId="{72DD4BEC-EE18-4560-99A7-8041334B30FE}" type="presParOf" srcId="{463EB214-D893-4992-B376-EA837134C649}" destId="{AFE46FAC-9542-43AA-A32E-42E37CD97A15}" srcOrd="0" destOrd="0" presId="urn:microsoft.com/office/officeart/2005/8/layout/hProcess9"/>
    <dgm:cxn modelId="{CE46485D-966A-43FE-9068-E99CB91E961E}" type="presParOf" srcId="{463EB214-D893-4992-B376-EA837134C649}" destId="{D7169E57-CF27-410C-8522-2E80CFF19EE1}" srcOrd="1" destOrd="0" presId="urn:microsoft.com/office/officeart/2005/8/layout/hProcess9"/>
    <dgm:cxn modelId="{F39A85F9-8A95-4C27-8C3E-F76D0817FB67}" type="presParOf" srcId="{463EB214-D893-4992-B376-EA837134C649}" destId="{C521EF71-04F1-4FE2-B42E-17B9D5A461F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CC31CE-498C-4E2C-9FA6-BBB3F34327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93758-B9B3-46D8-A6FA-483F0D8757B3}">
      <dgm:prSet phldrT="[Text]" custT="1"/>
      <dgm:spPr>
        <a:solidFill>
          <a:srgbClr val="9A84F8"/>
        </a:solidFill>
      </dgm:spPr>
      <dgm:t>
        <a:bodyPr/>
        <a:lstStyle/>
        <a:p>
          <a:r>
            <a:rPr lang="sr-Latn-RS" sz="2000" dirty="0">
              <a:latin typeface="Century Gothic" panose="020B0502020202020204" pitchFamily="34" charset="0"/>
            </a:rPr>
            <a:t>Stečeni neurokognitivni poremećaj – posledica lezije mozga (u nprd jedan od više ’tipova’uzročnika poremećaja)    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18C6B329-EC9C-4B74-9441-C150D09A5B17}" type="parTrans" cxnId="{B83711A0-8944-4565-8DFB-0FC8AF6A288B}">
      <dgm:prSet/>
      <dgm:spPr/>
      <dgm:t>
        <a:bodyPr/>
        <a:lstStyle/>
        <a:p>
          <a:endParaRPr lang="en-US"/>
        </a:p>
      </dgm:t>
    </dgm:pt>
    <dgm:pt modelId="{4F16FADC-2E00-493A-AF25-3E832C734D71}" type="sibTrans" cxnId="{B83711A0-8944-4565-8DFB-0FC8AF6A288B}">
      <dgm:prSet/>
      <dgm:spPr/>
      <dgm:t>
        <a:bodyPr/>
        <a:lstStyle/>
        <a:p>
          <a:endParaRPr lang="en-US"/>
        </a:p>
      </dgm:t>
    </dgm:pt>
    <dgm:pt modelId="{D93A544A-FE48-4D4C-A95C-ED0F48EE0EDA}">
      <dgm:prSet phldrT="[Text]" custT="1"/>
      <dgm:spPr/>
      <dgm:t>
        <a:bodyPr/>
        <a:lstStyle/>
        <a:p>
          <a:pPr>
            <a:buFontTx/>
            <a:buChar char="-"/>
          </a:pPr>
          <a:r>
            <a:rPr lang="sr-Latn-RS" sz="2000" dirty="0">
              <a:latin typeface="Century Gothic" panose="020B0502020202020204" pitchFamily="34" charset="0"/>
              <a:cs typeface="Calibri" panose="020F0502020204030204" pitchFamily="34" charset="0"/>
            </a:rPr>
            <a:t>’U igri’ sva pitanja koja postavljamo u vezi cerebralnih lezija, počevši od toga da li su generalizovane ili žarišne</a:t>
          </a:r>
        </a:p>
      </dgm:t>
    </dgm:pt>
    <dgm:pt modelId="{A3289392-31B0-495E-8DBC-8872FD80DEBE}" type="parTrans" cxnId="{A0124881-2E74-48BA-A629-18263D8CF3D9}">
      <dgm:prSet/>
      <dgm:spPr/>
      <dgm:t>
        <a:bodyPr/>
        <a:lstStyle/>
        <a:p>
          <a:endParaRPr lang="en-US"/>
        </a:p>
      </dgm:t>
    </dgm:pt>
    <dgm:pt modelId="{D9D43734-1058-4968-A76B-5E46BB4DD694}" type="sibTrans" cxnId="{A0124881-2E74-48BA-A629-18263D8CF3D9}">
      <dgm:prSet/>
      <dgm:spPr/>
      <dgm:t>
        <a:bodyPr/>
        <a:lstStyle/>
        <a:p>
          <a:endParaRPr lang="en-US"/>
        </a:p>
      </dgm:t>
    </dgm:pt>
    <dgm:pt modelId="{910177F2-AF16-4073-A59B-6F7159481D2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sz="2000" dirty="0">
              <a:latin typeface="+mj-lt"/>
              <a:cs typeface="Calibri" panose="020F0502020204030204" pitchFamily="34" charset="0"/>
            </a:rPr>
            <a:t>Vreme nastanka ozlede: da li deluje kao faktor rezilijentnosti ili vulnerabilnosti?</a:t>
          </a:r>
        </a:p>
      </dgm:t>
    </dgm:pt>
    <dgm:pt modelId="{7AAFC8AB-A637-4074-BC71-2A33E6A995AB}" type="parTrans" cxnId="{F8AAE35E-1808-47DC-8F9B-2278AF35EA36}">
      <dgm:prSet/>
      <dgm:spPr/>
      <dgm:t>
        <a:bodyPr/>
        <a:lstStyle/>
        <a:p>
          <a:endParaRPr lang="en-US"/>
        </a:p>
      </dgm:t>
    </dgm:pt>
    <dgm:pt modelId="{E40788B3-35C2-4E5E-BED6-9943B39714C6}" type="sibTrans" cxnId="{F8AAE35E-1808-47DC-8F9B-2278AF35EA36}">
      <dgm:prSet/>
      <dgm:spPr/>
      <dgm:t>
        <a:bodyPr/>
        <a:lstStyle/>
        <a:p>
          <a:endParaRPr lang="en-US"/>
        </a:p>
      </dgm:t>
    </dgm:pt>
    <dgm:pt modelId="{7977E4EC-4E45-4918-9F97-637558D69F59}">
      <dgm:prSet phldrT="[Text]" custT="1"/>
      <dgm:spPr>
        <a:solidFill>
          <a:srgbClr val="3333CC"/>
        </a:solidFill>
      </dgm:spPr>
      <dgm:t>
        <a:bodyPr/>
        <a:lstStyle/>
        <a:p>
          <a:pPr>
            <a:buFontTx/>
            <a:buChar char="-"/>
          </a:pPr>
          <a:r>
            <a:rPr lang="sr-Latn-RS" sz="2000" dirty="0" smtClean="0">
              <a:latin typeface="Century Gothic" panose="020B0502020202020204" pitchFamily="34" charset="0"/>
              <a:cs typeface="Calibri" panose="020F0502020204030204" pitchFamily="34" charset="0"/>
            </a:rPr>
            <a:t>Centralno </a:t>
          </a:r>
          <a:r>
            <a:rPr lang="sr-Latn-RS" sz="2000" dirty="0">
              <a:latin typeface="Century Gothic" panose="020B0502020202020204" pitchFamily="34" charset="0"/>
              <a:cs typeface="Calibri" panose="020F0502020204030204" pitchFamily="34" charset="0"/>
            </a:rPr>
            <a:t>pitanje: da li su posledice lezije mozga u detinjstvu iste kao sekvele ozleda ’zrelog’ mozga odraslih?</a:t>
          </a:r>
        </a:p>
      </dgm:t>
    </dgm:pt>
    <dgm:pt modelId="{D002F237-F1D9-4932-B4D2-F088EF1D6466}" type="parTrans" cxnId="{D3AC0AEF-4577-483B-A371-D57F87E0534E}">
      <dgm:prSet/>
      <dgm:spPr/>
      <dgm:t>
        <a:bodyPr/>
        <a:lstStyle/>
        <a:p>
          <a:endParaRPr lang="en-US"/>
        </a:p>
      </dgm:t>
    </dgm:pt>
    <dgm:pt modelId="{83E40F78-0EB9-495B-A73F-3F19E7514CD6}" type="sibTrans" cxnId="{D3AC0AEF-4577-483B-A371-D57F87E0534E}">
      <dgm:prSet/>
      <dgm:spPr/>
      <dgm:t>
        <a:bodyPr/>
        <a:lstStyle/>
        <a:p>
          <a:endParaRPr lang="en-US"/>
        </a:p>
      </dgm:t>
    </dgm:pt>
    <dgm:pt modelId="{40549B0B-04C6-4E88-9CA0-517DB65AC1E2}" type="pres">
      <dgm:prSet presAssocID="{F1CC31CE-498C-4E2C-9FA6-BBB3F34327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24146-4988-4446-9A95-DD57C9833E5A}" type="pres">
      <dgm:prSet presAssocID="{F1CC31CE-498C-4E2C-9FA6-BBB3F34327D6}" presName="dummyMaxCanvas" presStyleCnt="0">
        <dgm:presLayoutVars/>
      </dgm:prSet>
      <dgm:spPr/>
    </dgm:pt>
    <dgm:pt modelId="{D9C9B941-E094-4606-B605-FF4B400E1BAE}" type="pres">
      <dgm:prSet presAssocID="{F1CC31CE-498C-4E2C-9FA6-BBB3F34327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8ABBD-E6EA-4310-BCFE-E9BDBD6B2A9D}" type="pres">
      <dgm:prSet presAssocID="{F1CC31CE-498C-4E2C-9FA6-BBB3F34327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DC0EC-99DC-4EDD-AF55-EF6266712B42}" type="pres">
      <dgm:prSet presAssocID="{F1CC31CE-498C-4E2C-9FA6-BBB3F34327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230C-043E-4113-8193-8AEBC8D2162D}" type="pres">
      <dgm:prSet presAssocID="{F1CC31CE-498C-4E2C-9FA6-BBB3F34327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2E8C0-270F-4FFD-A069-4B9C5DD3A231}" type="pres">
      <dgm:prSet presAssocID="{F1CC31CE-498C-4E2C-9FA6-BBB3F34327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048C5-7F58-4231-BED0-199D090DB393}" type="pres">
      <dgm:prSet presAssocID="{F1CC31CE-498C-4E2C-9FA6-BBB3F34327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9BF33-81E5-4589-A53B-FC1B09983AE5}" type="pres">
      <dgm:prSet presAssocID="{F1CC31CE-498C-4E2C-9FA6-BBB3F34327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EEC75-750B-4E3A-9668-AE68BC432FCA}" type="pres">
      <dgm:prSet presAssocID="{F1CC31CE-498C-4E2C-9FA6-BBB3F34327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EA786-8F6A-4C6A-9986-E006620FC28D}" type="pres">
      <dgm:prSet presAssocID="{F1CC31CE-498C-4E2C-9FA6-BBB3F34327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18B58-9BD0-492D-9455-20F8B70532A6}" type="pres">
      <dgm:prSet presAssocID="{F1CC31CE-498C-4E2C-9FA6-BBB3F34327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4B1B9-18E6-49DD-8CB1-0E3BE32ACE20}" type="pres">
      <dgm:prSet presAssocID="{F1CC31CE-498C-4E2C-9FA6-BBB3F34327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00C2A-A5E2-482D-9472-6DA952886C93}" type="presOf" srcId="{DBD93758-B9B3-46D8-A6FA-483F0D8757B3}" destId="{C47EEC75-750B-4E3A-9668-AE68BC432FCA}" srcOrd="1" destOrd="0" presId="urn:microsoft.com/office/officeart/2005/8/layout/vProcess5"/>
    <dgm:cxn modelId="{F609BEF9-4861-4220-8959-806E9CBAAEF5}" type="presOf" srcId="{910177F2-AF16-4073-A59B-6F7159481D23}" destId="{2594B1B9-18E6-49DD-8CB1-0E3BE32ACE20}" srcOrd="1" destOrd="0" presId="urn:microsoft.com/office/officeart/2005/8/layout/vProcess5"/>
    <dgm:cxn modelId="{6BE355F8-C1DF-440E-A5F4-D83FD1485577}" type="presOf" srcId="{D93A544A-FE48-4D4C-A95C-ED0F48EE0EDA}" destId="{6558ABBD-E6EA-4310-BCFE-E9BDBD6B2A9D}" srcOrd="0" destOrd="0" presId="urn:microsoft.com/office/officeart/2005/8/layout/vProcess5"/>
    <dgm:cxn modelId="{F8AAE35E-1808-47DC-8F9B-2278AF35EA36}" srcId="{F1CC31CE-498C-4E2C-9FA6-BBB3F34327D6}" destId="{910177F2-AF16-4073-A59B-6F7159481D23}" srcOrd="3" destOrd="0" parTransId="{7AAFC8AB-A637-4074-BC71-2A33E6A995AB}" sibTransId="{E40788B3-35C2-4E5E-BED6-9943B39714C6}"/>
    <dgm:cxn modelId="{0BFE0887-B299-415B-A5B7-8D3E6D8CF69A}" type="presOf" srcId="{7977E4EC-4E45-4918-9F97-637558D69F59}" destId="{25918B58-9BD0-492D-9455-20F8B70532A6}" srcOrd="1" destOrd="0" presId="urn:microsoft.com/office/officeart/2005/8/layout/vProcess5"/>
    <dgm:cxn modelId="{CEBB7244-35B5-49A7-8FE9-EA0BD70C049F}" type="presOf" srcId="{7977E4EC-4E45-4918-9F97-637558D69F59}" destId="{BC3DC0EC-99DC-4EDD-AF55-EF6266712B42}" srcOrd="0" destOrd="0" presId="urn:microsoft.com/office/officeart/2005/8/layout/vProcess5"/>
    <dgm:cxn modelId="{EC18687D-6D43-4D48-82E8-BEA6A042AC71}" type="presOf" srcId="{DBD93758-B9B3-46D8-A6FA-483F0D8757B3}" destId="{D9C9B941-E094-4606-B605-FF4B400E1BAE}" srcOrd="0" destOrd="0" presId="urn:microsoft.com/office/officeart/2005/8/layout/vProcess5"/>
    <dgm:cxn modelId="{2D52B3EF-C551-4EEE-B88A-441872CDFC86}" type="presOf" srcId="{83E40F78-0EB9-495B-A73F-3F19E7514CD6}" destId="{04B9BF33-81E5-4589-A53B-FC1B09983AE5}" srcOrd="0" destOrd="0" presId="urn:microsoft.com/office/officeart/2005/8/layout/vProcess5"/>
    <dgm:cxn modelId="{A0124881-2E74-48BA-A629-18263D8CF3D9}" srcId="{F1CC31CE-498C-4E2C-9FA6-BBB3F34327D6}" destId="{D93A544A-FE48-4D4C-A95C-ED0F48EE0EDA}" srcOrd="1" destOrd="0" parTransId="{A3289392-31B0-495E-8DBC-8872FD80DEBE}" sibTransId="{D9D43734-1058-4968-A76B-5E46BB4DD694}"/>
    <dgm:cxn modelId="{449990CF-C657-413D-974E-B45FC43DD017}" type="presOf" srcId="{910177F2-AF16-4073-A59B-6F7159481D23}" destId="{5BA9230C-043E-4113-8193-8AEBC8D2162D}" srcOrd="0" destOrd="0" presId="urn:microsoft.com/office/officeart/2005/8/layout/vProcess5"/>
    <dgm:cxn modelId="{C7FCBD85-723D-480F-87E1-470CDD10276F}" type="presOf" srcId="{4F16FADC-2E00-493A-AF25-3E832C734D71}" destId="{5A32E8C0-270F-4FFD-A069-4B9C5DD3A231}" srcOrd="0" destOrd="0" presId="urn:microsoft.com/office/officeart/2005/8/layout/vProcess5"/>
    <dgm:cxn modelId="{21A695E9-858B-41BA-94AB-5E9AAAEE3A79}" type="presOf" srcId="{F1CC31CE-498C-4E2C-9FA6-BBB3F34327D6}" destId="{40549B0B-04C6-4E88-9CA0-517DB65AC1E2}" srcOrd="0" destOrd="0" presId="urn:microsoft.com/office/officeart/2005/8/layout/vProcess5"/>
    <dgm:cxn modelId="{B83711A0-8944-4565-8DFB-0FC8AF6A288B}" srcId="{F1CC31CE-498C-4E2C-9FA6-BBB3F34327D6}" destId="{DBD93758-B9B3-46D8-A6FA-483F0D8757B3}" srcOrd="0" destOrd="0" parTransId="{18C6B329-EC9C-4B74-9441-C150D09A5B17}" sibTransId="{4F16FADC-2E00-493A-AF25-3E832C734D71}"/>
    <dgm:cxn modelId="{D3AC0AEF-4577-483B-A371-D57F87E0534E}" srcId="{F1CC31CE-498C-4E2C-9FA6-BBB3F34327D6}" destId="{7977E4EC-4E45-4918-9F97-637558D69F59}" srcOrd="2" destOrd="0" parTransId="{D002F237-F1D9-4932-B4D2-F088EF1D6466}" sibTransId="{83E40F78-0EB9-495B-A73F-3F19E7514CD6}"/>
    <dgm:cxn modelId="{F16ABF4A-46CC-42ED-A2E5-CC2DC5907D21}" type="presOf" srcId="{D9D43734-1058-4968-A76B-5E46BB4DD694}" destId="{18D048C5-7F58-4231-BED0-199D090DB393}" srcOrd="0" destOrd="0" presId="urn:microsoft.com/office/officeart/2005/8/layout/vProcess5"/>
    <dgm:cxn modelId="{20C6A6E1-CD60-4669-8121-D40C70AF149E}" type="presOf" srcId="{D93A544A-FE48-4D4C-A95C-ED0F48EE0EDA}" destId="{A92EA786-8F6A-4C6A-9986-E006620FC28D}" srcOrd="1" destOrd="0" presId="urn:microsoft.com/office/officeart/2005/8/layout/vProcess5"/>
    <dgm:cxn modelId="{F0BFA73B-E4B7-435D-8EF6-B2046D72FB1F}" type="presParOf" srcId="{40549B0B-04C6-4E88-9CA0-517DB65AC1E2}" destId="{F4924146-4988-4446-9A95-DD57C9833E5A}" srcOrd="0" destOrd="0" presId="urn:microsoft.com/office/officeart/2005/8/layout/vProcess5"/>
    <dgm:cxn modelId="{5246A02B-A7E3-48C8-B174-51B4615C0D7C}" type="presParOf" srcId="{40549B0B-04C6-4E88-9CA0-517DB65AC1E2}" destId="{D9C9B941-E094-4606-B605-FF4B400E1BAE}" srcOrd="1" destOrd="0" presId="urn:microsoft.com/office/officeart/2005/8/layout/vProcess5"/>
    <dgm:cxn modelId="{F8AC9F83-45FC-4460-A92D-DBB63755D8D8}" type="presParOf" srcId="{40549B0B-04C6-4E88-9CA0-517DB65AC1E2}" destId="{6558ABBD-E6EA-4310-BCFE-E9BDBD6B2A9D}" srcOrd="2" destOrd="0" presId="urn:microsoft.com/office/officeart/2005/8/layout/vProcess5"/>
    <dgm:cxn modelId="{0154FAF8-2912-4CD0-AB8B-C8E18F0945E0}" type="presParOf" srcId="{40549B0B-04C6-4E88-9CA0-517DB65AC1E2}" destId="{BC3DC0EC-99DC-4EDD-AF55-EF6266712B42}" srcOrd="3" destOrd="0" presId="urn:microsoft.com/office/officeart/2005/8/layout/vProcess5"/>
    <dgm:cxn modelId="{9D243954-0381-44EB-8EB3-352995C1C8BA}" type="presParOf" srcId="{40549B0B-04C6-4E88-9CA0-517DB65AC1E2}" destId="{5BA9230C-043E-4113-8193-8AEBC8D2162D}" srcOrd="4" destOrd="0" presId="urn:microsoft.com/office/officeart/2005/8/layout/vProcess5"/>
    <dgm:cxn modelId="{337A3F15-85FF-4C4C-9992-CA4C65AFCA38}" type="presParOf" srcId="{40549B0B-04C6-4E88-9CA0-517DB65AC1E2}" destId="{5A32E8C0-270F-4FFD-A069-4B9C5DD3A231}" srcOrd="5" destOrd="0" presId="urn:microsoft.com/office/officeart/2005/8/layout/vProcess5"/>
    <dgm:cxn modelId="{43E48DBC-CDF5-4B27-8D9F-F7507FF95DB9}" type="presParOf" srcId="{40549B0B-04C6-4E88-9CA0-517DB65AC1E2}" destId="{18D048C5-7F58-4231-BED0-199D090DB393}" srcOrd="6" destOrd="0" presId="urn:microsoft.com/office/officeart/2005/8/layout/vProcess5"/>
    <dgm:cxn modelId="{8FE75126-C17E-457A-BC2E-32E63EFDE90C}" type="presParOf" srcId="{40549B0B-04C6-4E88-9CA0-517DB65AC1E2}" destId="{04B9BF33-81E5-4589-A53B-FC1B09983AE5}" srcOrd="7" destOrd="0" presId="urn:microsoft.com/office/officeart/2005/8/layout/vProcess5"/>
    <dgm:cxn modelId="{8BF0880F-8BEF-4F1C-9C18-173E2B22F75D}" type="presParOf" srcId="{40549B0B-04C6-4E88-9CA0-517DB65AC1E2}" destId="{C47EEC75-750B-4E3A-9668-AE68BC432FCA}" srcOrd="8" destOrd="0" presId="urn:microsoft.com/office/officeart/2005/8/layout/vProcess5"/>
    <dgm:cxn modelId="{A8263F27-FD2C-41A3-97D2-3F0C576B8E0C}" type="presParOf" srcId="{40549B0B-04C6-4E88-9CA0-517DB65AC1E2}" destId="{A92EA786-8F6A-4C6A-9986-E006620FC28D}" srcOrd="9" destOrd="0" presId="urn:microsoft.com/office/officeart/2005/8/layout/vProcess5"/>
    <dgm:cxn modelId="{F53AA121-F0A0-4B3D-B53A-EDA0EB3DBAC0}" type="presParOf" srcId="{40549B0B-04C6-4E88-9CA0-517DB65AC1E2}" destId="{25918B58-9BD0-492D-9455-20F8B70532A6}" srcOrd="10" destOrd="0" presId="urn:microsoft.com/office/officeart/2005/8/layout/vProcess5"/>
    <dgm:cxn modelId="{6D0ABC74-4023-4903-90ED-4A15517C20B8}" type="presParOf" srcId="{40549B0B-04C6-4E88-9CA0-517DB65AC1E2}" destId="{2594B1B9-18E6-49DD-8CB1-0E3BE32ACE2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CC31CE-498C-4E2C-9FA6-BBB3F34327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93758-B9B3-46D8-A6FA-483F0D8757B3}">
      <dgm:prSet phldrT="[Text]" custT="1"/>
      <dgm:spPr/>
      <dgm:t>
        <a:bodyPr/>
        <a:lstStyle/>
        <a:p>
          <a:r>
            <a:rPr lang="sr-Latn-RS" sz="2000" dirty="0">
              <a:latin typeface="Century Gothic" panose="020B0502020202020204" pitchFamily="34" charset="0"/>
              <a:cs typeface="Calibri" panose="020F0502020204030204" pitchFamily="34" charset="0"/>
            </a:rPr>
            <a:t>žarišne ozlede nastale izmedju 9. meseca intrauterino i 6. meseca postnatalno (fokalne perinatalne ozlede); ozlede koje su se mogle kategorisati kao LA, LP, DA i DP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18C6B329-EC9C-4B74-9441-C150D09A5B17}" type="parTrans" cxnId="{B83711A0-8944-4565-8DFB-0FC8AF6A288B}">
      <dgm:prSet/>
      <dgm:spPr/>
      <dgm:t>
        <a:bodyPr/>
        <a:lstStyle/>
        <a:p>
          <a:endParaRPr lang="en-US"/>
        </a:p>
      </dgm:t>
    </dgm:pt>
    <dgm:pt modelId="{4F16FADC-2E00-493A-AF25-3E832C734D71}" type="sibTrans" cxnId="{B83711A0-8944-4565-8DFB-0FC8AF6A288B}">
      <dgm:prSet/>
      <dgm:spPr/>
      <dgm:t>
        <a:bodyPr/>
        <a:lstStyle/>
        <a:p>
          <a:endParaRPr lang="en-US"/>
        </a:p>
      </dgm:t>
    </dgm:pt>
    <dgm:pt modelId="{D93A544A-FE48-4D4C-A95C-ED0F48EE0EDA}">
      <dgm:prSet phldrT="[Text]" custT="1"/>
      <dgm:spPr/>
      <dgm:t>
        <a:bodyPr/>
        <a:lstStyle/>
        <a:p>
          <a:pPr>
            <a:buFontTx/>
            <a:buChar char="-"/>
          </a:pPr>
          <a:r>
            <a:rPr lang="sr-Latn-RS" sz="2000" dirty="0">
              <a:latin typeface="Century Gothic" panose="020B0502020202020204" pitchFamily="34" charset="0"/>
              <a:cs typeface="Calibri" panose="020F0502020204030204" pitchFamily="34" charset="0"/>
            </a:rPr>
            <a:t>jezički razvoj</a:t>
          </a:r>
        </a:p>
        <a:p>
          <a:pPr>
            <a:buFontTx/>
            <a:buChar char="-"/>
          </a:pPr>
          <a:r>
            <a:rPr lang="sr-Latn-RS" sz="2000" dirty="0">
              <a:latin typeface="Century Gothic" panose="020B0502020202020204" pitchFamily="34" charset="0"/>
              <a:cs typeface="Calibri" panose="020F0502020204030204" pitchFamily="34" charset="0"/>
            </a:rPr>
            <a:t>komunikacija i igra</a:t>
          </a:r>
        </a:p>
        <a:p>
          <a:pPr>
            <a:buFontTx/>
            <a:buChar char="-"/>
          </a:pPr>
          <a:r>
            <a:rPr lang="sr-Latn-RS" sz="2000" dirty="0">
              <a:latin typeface="Century Gothic" panose="020B0502020202020204" pitchFamily="34" charset="0"/>
              <a:cs typeface="Calibri" panose="020F0502020204030204" pitchFamily="34" charset="0"/>
            </a:rPr>
            <a:t>razvoj vizuoprostornih sposobnosti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A3289392-31B0-495E-8DBC-8872FD80DEBE}" type="parTrans" cxnId="{A0124881-2E74-48BA-A629-18263D8CF3D9}">
      <dgm:prSet/>
      <dgm:spPr/>
      <dgm:t>
        <a:bodyPr/>
        <a:lstStyle/>
        <a:p>
          <a:endParaRPr lang="en-US"/>
        </a:p>
      </dgm:t>
    </dgm:pt>
    <dgm:pt modelId="{D9D43734-1058-4968-A76B-5E46BB4DD694}" type="sibTrans" cxnId="{A0124881-2E74-48BA-A629-18263D8CF3D9}">
      <dgm:prSet/>
      <dgm:spPr/>
      <dgm:t>
        <a:bodyPr/>
        <a:lstStyle/>
        <a:p>
          <a:endParaRPr lang="en-US"/>
        </a:p>
      </dgm:t>
    </dgm:pt>
    <dgm:pt modelId="{910177F2-AF16-4073-A59B-6F7159481D23}">
      <dgm:prSet phldrT="[Text]" custT="1"/>
      <dgm:spPr/>
      <dgm:t>
        <a:bodyPr/>
        <a:lstStyle/>
        <a:p>
          <a:r>
            <a:rPr lang="sr-Latn-RS" sz="1800" dirty="0">
              <a:latin typeface="+mj-lt"/>
              <a:cs typeface="Calibri" panose="020F0502020204030204" pitchFamily="34" charset="0"/>
            </a:rPr>
            <a:t>a. Adultna modularna neurokognitivna organizacija</a:t>
          </a:r>
        </a:p>
        <a:p>
          <a:r>
            <a:rPr lang="sr-Latn-RS" sz="1800" dirty="0">
              <a:latin typeface="+mj-lt"/>
              <a:cs typeface="Calibri" panose="020F0502020204030204" pitchFamily="34" charset="0"/>
            </a:rPr>
            <a:t>b. Kvalitetna funkcionalne supstitucije za jezik (npr.Vargha-Kadhem, Aram..)</a:t>
          </a:r>
        </a:p>
        <a:p>
          <a:r>
            <a:rPr lang="sr-Latn-RS" sz="1800" dirty="0">
              <a:latin typeface="+mj-lt"/>
              <a:cs typeface="Calibri" panose="020F0502020204030204" pitchFamily="34" charset="0"/>
            </a:rPr>
            <a:t>c. Odsustvo analognog </a:t>
          </a:r>
          <a:r>
            <a:rPr lang="en-US" sz="1800" dirty="0">
              <a:latin typeface="+mj-lt"/>
              <a:cs typeface="Calibri" panose="020F0502020204030204" pitchFamily="34" charset="0"/>
            </a:rPr>
            <a:t>‘</a:t>
          </a:r>
          <a:r>
            <a:rPr lang="sr-Latn-RS" sz="1800" dirty="0">
              <a:latin typeface="+mj-lt"/>
              <a:cs typeface="Calibri" panose="020F0502020204030204" pitchFamily="34" charset="0"/>
            </a:rPr>
            <a:t>plasticiteta</a:t>
          </a:r>
          <a:r>
            <a:rPr lang="en-US" sz="1800" dirty="0">
              <a:latin typeface="+mj-lt"/>
              <a:cs typeface="Calibri" panose="020F0502020204030204" pitchFamily="34" charset="0"/>
            </a:rPr>
            <a:t>’</a:t>
          </a:r>
          <a:r>
            <a:rPr lang="sr-Latn-RS" sz="1800" dirty="0">
              <a:latin typeface="+mj-lt"/>
              <a:cs typeface="Calibri" panose="020F0502020204030204" pitchFamily="34" charset="0"/>
            </a:rPr>
            <a:t> za vizuoprostorne sposobnosti</a:t>
          </a:r>
          <a:endParaRPr lang="en-US" sz="1800" dirty="0">
            <a:latin typeface="+mj-lt"/>
          </a:endParaRPr>
        </a:p>
      </dgm:t>
    </dgm:pt>
    <dgm:pt modelId="{7AAFC8AB-A637-4074-BC71-2A33E6A995AB}" type="parTrans" cxnId="{F8AAE35E-1808-47DC-8F9B-2278AF35EA36}">
      <dgm:prSet/>
      <dgm:spPr/>
      <dgm:t>
        <a:bodyPr/>
        <a:lstStyle/>
        <a:p>
          <a:endParaRPr lang="en-US"/>
        </a:p>
      </dgm:t>
    </dgm:pt>
    <dgm:pt modelId="{E40788B3-35C2-4E5E-BED6-9943B39714C6}" type="sibTrans" cxnId="{F8AAE35E-1808-47DC-8F9B-2278AF35EA36}">
      <dgm:prSet/>
      <dgm:spPr/>
      <dgm:t>
        <a:bodyPr/>
        <a:lstStyle/>
        <a:p>
          <a:endParaRPr lang="en-US"/>
        </a:p>
      </dgm:t>
    </dgm:pt>
    <dgm:pt modelId="{40549B0B-04C6-4E88-9CA0-517DB65AC1E2}" type="pres">
      <dgm:prSet presAssocID="{F1CC31CE-498C-4E2C-9FA6-BBB3F34327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24146-4988-4446-9A95-DD57C9833E5A}" type="pres">
      <dgm:prSet presAssocID="{F1CC31CE-498C-4E2C-9FA6-BBB3F34327D6}" presName="dummyMaxCanvas" presStyleCnt="0">
        <dgm:presLayoutVars/>
      </dgm:prSet>
      <dgm:spPr/>
    </dgm:pt>
    <dgm:pt modelId="{3EC631E5-6030-4986-856E-6825462F4D46}" type="pres">
      <dgm:prSet presAssocID="{F1CC31CE-498C-4E2C-9FA6-BBB3F34327D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38F3-CF5F-45E2-A4D8-C3699EF24E8B}" type="pres">
      <dgm:prSet presAssocID="{F1CC31CE-498C-4E2C-9FA6-BBB3F34327D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020B-D8BF-4BE5-8BCF-5417994E2501}" type="pres">
      <dgm:prSet presAssocID="{F1CC31CE-498C-4E2C-9FA6-BBB3F34327D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4B3D1-CB28-402C-A7CC-F010EE0306D0}" type="pres">
      <dgm:prSet presAssocID="{F1CC31CE-498C-4E2C-9FA6-BBB3F34327D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836FD-97A2-44FC-BCDF-5079F959FEDF}" type="pres">
      <dgm:prSet presAssocID="{F1CC31CE-498C-4E2C-9FA6-BBB3F34327D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1986D-F99D-44A2-9547-634A35560CC5}" type="pres">
      <dgm:prSet presAssocID="{F1CC31CE-498C-4E2C-9FA6-BBB3F34327D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B4CB1-AE16-406C-99C5-AE5554FEF5EB}" type="pres">
      <dgm:prSet presAssocID="{F1CC31CE-498C-4E2C-9FA6-BBB3F34327D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54B27-2CDF-4E57-A778-CC8B347F2A7F}" type="pres">
      <dgm:prSet presAssocID="{F1CC31CE-498C-4E2C-9FA6-BBB3F34327D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B279A-731E-459A-B66E-4C17026EC339}" type="presOf" srcId="{910177F2-AF16-4073-A59B-6F7159481D23}" destId="{CF754B27-2CDF-4E57-A778-CC8B347F2A7F}" srcOrd="1" destOrd="0" presId="urn:microsoft.com/office/officeart/2005/8/layout/vProcess5"/>
    <dgm:cxn modelId="{F7625DE3-1BE8-4BC3-B35E-9241AFEA127A}" type="presOf" srcId="{D93A544A-FE48-4D4C-A95C-ED0F48EE0EDA}" destId="{2E1F38F3-CF5F-45E2-A4D8-C3699EF24E8B}" srcOrd="0" destOrd="0" presId="urn:microsoft.com/office/officeart/2005/8/layout/vProcess5"/>
    <dgm:cxn modelId="{D9445861-2E41-442D-B6A2-3915C0172C00}" type="presOf" srcId="{4F16FADC-2E00-493A-AF25-3E832C734D71}" destId="{7864B3D1-CB28-402C-A7CC-F010EE0306D0}" srcOrd="0" destOrd="0" presId="urn:microsoft.com/office/officeart/2005/8/layout/vProcess5"/>
    <dgm:cxn modelId="{F8AAE35E-1808-47DC-8F9B-2278AF35EA36}" srcId="{F1CC31CE-498C-4E2C-9FA6-BBB3F34327D6}" destId="{910177F2-AF16-4073-A59B-6F7159481D23}" srcOrd="2" destOrd="0" parTransId="{7AAFC8AB-A637-4074-BC71-2A33E6A995AB}" sibTransId="{E40788B3-35C2-4E5E-BED6-9943B39714C6}"/>
    <dgm:cxn modelId="{C841A6BE-5473-42BC-8D9E-7428307706DE}" type="presOf" srcId="{D93A544A-FE48-4D4C-A95C-ED0F48EE0EDA}" destId="{B9BB4CB1-AE16-406C-99C5-AE5554FEF5EB}" srcOrd="1" destOrd="0" presId="urn:microsoft.com/office/officeart/2005/8/layout/vProcess5"/>
    <dgm:cxn modelId="{2C5B22D1-8275-4A1D-90AD-9218A9762228}" type="presOf" srcId="{DBD93758-B9B3-46D8-A6FA-483F0D8757B3}" destId="{3EC631E5-6030-4986-856E-6825462F4D46}" srcOrd="0" destOrd="0" presId="urn:microsoft.com/office/officeart/2005/8/layout/vProcess5"/>
    <dgm:cxn modelId="{A0124881-2E74-48BA-A629-18263D8CF3D9}" srcId="{F1CC31CE-498C-4E2C-9FA6-BBB3F34327D6}" destId="{D93A544A-FE48-4D4C-A95C-ED0F48EE0EDA}" srcOrd="1" destOrd="0" parTransId="{A3289392-31B0-495E-8DBC-8872FD80DEBE}" sibTransId="{D9D43734-1058-4968-A76B-5E46BB4DD694}"/>
    <dgm:cxn modelId="{28CBFDFD-721E-4963-B6C1-CDD3F8D441B3}" type="presOf" srcId="{DBD93758-B9B3-46D8-A6FA-483F0D8757B3}" destId="{8281986D-F99D-44A2-9547-634A35560CC5}" srcOrd="1" destOrd="0" presId="urn:microsoft.com/office/officeart/2005/8/layout/vProcess5"/>
    <dgm:cxn modelId="{4F6EE755-E2C2-4474-B095-B75C5728AF1E}" type="presOf" srcId="{D9D43734-1058-4968-A76B-5E46BB4DD694}" destId="{67F836FD-97A2-44FC-BCDF-5079F959FEDF}" srcOrd="0" destOrd="0" presId="urn:microsoft.com/office/officeart/2005/8/layout/vProcess5"/>
    <dgm:cxn modelId="{21A695E9-858B-41BA-94AB-5E9AAAEE3A79}" type="presOf" srcId="{F1CC31CE-498C-4E2C-9FA6-BBB3F34327D6}" destId="{40549B0B-04C6-4E88-9CA0-517DB65AC1E2}" srcOrd="0" destOrd="0" presId="urn:microsoft.com/office/officeart/2005/8/layout/vProcess5"/>
    <dgm:cxn modelId="{B83711A0-8944-4565-8DFB-0FC8AF6A288B}" srcId="{F1CC31CE-498C-4E2C-9FA6-BBB3F34327D6}" destId="{DBD93758-B9B3-46D8-A6FA-483F0D8757B3}" srcOrd="0" destOrd="0" parTransId="{18C6B329-EC9C-4B74-9441-C150D09A5B17}" sibTransId="{4F16FADC-2E00-493A-AF25-3E832C734D71}"/>
    <dgm:cxn modelId="{E60FEDE3-1244-4B61-A31C-D82FFE56779D}" type="presOf" srcId="{910177F2-AF16-4073-A59B-6F7159481D23}" destId="{F028020B-D8BF-4BE5-8BCF-5417994E2501}" srcOrd="0" destOrd="0" presId="urn:microsoft.com/office/officeart/2005/8/layout/vProcess5"/>
    <dgm:cxn modelId="{F0BFA73B-E4B7-435D-8EF6-B2046D72FB1F}" type="presParOf" srcId="{40549B0B-04C6-4E88-9CA0-517DB65AC1E2}" destId="{F4924146-4988-4446-9A95-DD57C9833E5A}" srcOrd="0" destOrd="0" presId="urn:microsoft.com/office/officeart/2005/8/layout/vProcess5"/>
    <dgm:cxn modelId="{1F369989-1FF2-4879-B8B3-8722E069E810}" type="presParOf" srcId="{40549B0B-04C6-4E88-9CA0-517DB65AC1E2}" destId="{3EC631E5-6030-4986-856E-6825462F4D46}" srcOrd="1" destOrd="0" presId="urn:microsoft.com/office/officeart/2005/8/layout/vProcess5"/>
    <dgm:cxn modelId="{54C9250E-5DE5-4388-B9F1-22F8B3F43D30}" type="presParOf" srcId="{40549B0B-04C6-4E88-9CA0-517DB65AC1E2}" destId="{2E1F38F3-CF5F-45E2-A4D8-C3699EF24E8B}" srcOrd="2" destOrd="0" presId="urn:microsoft.com/office/officeart/2005/8/layout/vProcess5"/>
    <dgm:cxn modelId="{E17FD961-9242-4E02-84E1-2972188FAE13}" type="presParOf" srcId="{40549B0B-04C6-4E88-9CA0-517DB65AC1E2}" destId="{F028020B-D8BF-4BE5-8BCF-5417994E2501}" srcOrd="3" destOrd="0" presId="urn:microsoft.com/office/officeart/2005/8/layout/vProcess5"/>
    <dgm:cxn modelId="{19F5C98C-67EA-4A03-A4BE-A22CC74A531A}" type="presParOf" srcId="{40549B0B-04C6-4E88-9CA0-517DB65AC1E2}" destId="{7864B3D1-CB28-402C-A7CC-F010EE0306D0}" srcOrd="4" destOrd="0" presId="urn:microsoft.com/office/officeart/2005/8/layout/vProcess5"/>
    <dgm:cxn modelId="{B0D2A753-A761-4813-A999-370A60406AFF}" type="presParOf" srcId="{40549B0B-04C6-4E88-9CA0-517DB65AC1E2}" destId="{67F836FD-97A2-44FC-BCDF-5079F959FEDF}" srcOrd="5" destOrd="0" presId="urn:microsoft.com/office/officeart/2005/8/layout/vProcess5"/>
    <dgm:cxn modelId="{05F9CD87-87A2-4E69-BFBD-B5A50D330BB4}" type="presParOf" srcId="{40549B0B-04C6-4E88-9CA0-517DB65AC1E2}" destId="{8281986D-F99D-44A2-9547-634A35560CC5}" srcOrd="6" destOrd="0" presId="urn:microsoft.com/office/officeart/2005/8/layout/vProcess5"/>
    <dgm:cxn modelId="{01BF1F52-3BB7-43B3-98A7-B1CCC3299D5E}" type="presParOf" srcId="{40549B0B-04C6-4E88-9CA0-517DB65AC1E2}" destId="{B9BB4CB1-AE16-406C-99C5-AE5554FEF5EB}" srcOrd="7" destOrd="0" presId="urn:microsoft.com/office/officeart/2005/8/layout/vProcess5"/>
    <dgm:cxn modelId="{F60C877A-AA47-4892-B549-D6D612492361}" type="presParOf" srcId="{40549B0B-04C6-4E88-9CA0-517DB65AC1E2}" destId="{CF754B27-2CDF-4E57-A778-CC8B347F2A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4E0B12-A9D3-42D3-8512-09ABEA8E99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50C2D-52A5-41F9-AFF2-B2FB7153421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AutoNum type="arabicPeriod"/>
          </a:pPr>
          <a:r>
            <a:rPr lang="sr-Latn-RS" sz="2000" dirty="0">
              <a:latin typeface="+mj-lt"/>
              <a:cs typeface="Calibri" panose="020F0502020204030204" pitchFamily="34" charset="0"/>
            </a:rPr>
            <a:t>Zavisnost manifestacija od uzrasta</a:t>
          </a:r>
          <a:endParaRPr lang="en-US" sz="2000" dirty="0">
            <a:latin typeface="+mj-lt"/>
          </a:endParaRPr>
        </a:p>
      </dgm:t>
    </dgm:pt>
    <dgm:pt modelId="{436A73E5-9625-4AED-A6F4-1ED379395CBB}" type="parTrans" cxnId="{8926572C-7ED8-44FB-998D-6E6F3506DCBF}">
      <dgm:prSet/>
      <dgm:spPr/>
      <dgm:t>
        <a:bodyPr/>
        <a:lstStyle/>
        <a:p>
          <a:endParaRPr lang="en-US"/>
        </a:p>
      </dgm:t>
    </dgm:pt>
    <dgm:pt modelId="{22C68D4A-49C4-415E-9B26-EC8E2BB89348}" type="sibTrans" cxnId="{8926572C-7ED8-44FB-998D-6E6F3506DCBF}">
      <dgm:prSet/>
      <dgm:spPr/>
      <dgm:t>
        <a:bodyPr/>
        <a:lstStyle/>
        <a:p>
          <a:endParaRPr lang="en-US"/>
        </a:p>
      </dgm:t>
    </dgm:pt>
    <dgm:pt modelId="{66CD8492-59AA-4346-BF99-EBEB38BF1AF0}">
      <dgm:prSet custT="1"/>
      <dgm:spPr/>
      <dgm:t>
        <a:bodyPr/>
        <a:lstStyle/>
        <a:p>
          <a:r>
            <a:rPr lang="sr-Latn-RS" sz="2000" dirty="0">
              <a:latin typeface="+mj-lt"/>
              <a:cs typeface="Calibri" panose="020F0502020204030204" pitchFamily="34" charset="0"/>
            </a:rPr>
            <a:t>Uloga desne hemisfere u jezičkoj organizaciji na svim ispitivanim uzrastima (N.B.: različita po uzrastima!)</a:t>
          </a:r>
        </a:p>
      </dgm:t>
    </dgm:pt>
    <dgm:pt modelId="{24C26ABA-EA8C-43A3-8379-93883BB9D7CF}" type="parTrans" cxnId="{46771DBE-C6DF-4ED3-8CF6-0439161FF1A6}">
      <dgm:prSet/>
      <dgm:spPr/>
      <dgm:t>
        <a:bodyPr/>
        <a:lstStyle/>
        <a:p>
          <a:endParaRPr lang="en-US"/>
        </a:p>
      </dgm:t>
    </dgm:pt>
    <dgm:pt modelId="{D2D43F63-AE6E-46A1-B2AB-CE971731AFF1}" type="sibTrans" cxnId="{46771DBE-C6DF-4ED3-8CF6-0439161FF1A6}">
      <dgm:prSet/>
      <dgm:spPr/>
      <dgm:t>
        <a:bodyPr/>
        <a:lstStyle/>
        <a:p>
          <a:endParaRPr lang="en-US"/>
        </a:p>
      </dgm:t>
    </dgm:pt>
    <dgm:pt modelId="{4959008B-DD6C-4667-BC24-7781C3145867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sr-Latn-RS" sz="2000" dirty="0">
              <a:latin typeface="+mj-lt"/>
              <a:cs typeface="Calibri" panose="020F0502020204030204" pitchFamily="34" charset="0"/>
            </a:rPr>
            <a:t>Poseban značaj leve posteriorne kore za jezički razvoj, naročito gramatički</a:t>
          </a:r>
        </a:p>
      </dgm:t>
    </dgm:pt>
    <dgm:pt modelId="{A16D4FF3-E796-4C26-A470-8DBE9269920E}" type="parTrans" cxnId="{E8AE4038-79A8-459F-BE6C-245FAA41F5ED}">
      <dgm:prSet/>
      <dgm:spPr/>
      <dgm:t>
        <a:bodyPr/>
        <a:lstStyle/>
        <a:p>
          <a:endParaRPr lang="en-US"/>
        </a:p>
      </dgm:t>
    </dgm:pt>
    <dgm:pt modelId="{2D45E9A8-6F69-4DD3-87E9-DFD41DAB7F56}" type="sibTrans" cxnId="{E8AE4038-79A8-459F-BE6C-245FAA41F5ED}">
      <dgm:prSet/>
      <dgm:spPr/>
      <dgm:t>
        <a:bodyPr/>
        <a:lstStyle/>
        <a:p>
          <a:endParaRPr lang="en-US"/>
        </a:p>
      </dgm:t>
    </dgm:pt>
    <dgm:pt modelId="{4107BA1F-5CA0-4664-B74D-27B88A3B50A9}" type="pres">
      <dgm:prSet presAssocID="{1B4E0B12-A9D3-42D3-8512-09ABEA8E99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A0F3E-A3B9-419F-BF35-DB0191DE8477}" type="pres">
      <dgm:prSet presAssocID="{7D950C2D-52A5-41F9-AFF2-B2FB7153421C}" presName="parentLin" presStyleCnt="0"/>
      <dgm:spPr/>
    </dgm:pt>
    <dgm:pt modelId="{D2426A33-7CAC-44AE-B78C-F6182AE13A5E}" type="pres">
      <dgm:prSet presAssocID="{7D950C2D-52A5-41F9-AFF2-B2FB715342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EFB493-CC6D-4073-A7DE-A1BF8107DEB7}" type="pres">
      <dgm:prSet presAssocID="{7D950C2D-52A5-41F9-AFF2-B2FB715342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B518-4120-400B-BC58-72FF749A788F}" type="pres">
      <dgm:prSet presAssocID="{7D950C2D-52A5-41F9-AFF2-B2FB7153421C}" presName="negativeSpace" presStyleCnt="0"/>
      <dgm:spPr/>
    </dgm:pt>
    <dgm:pt modelId="{D67E80AB-94A5-4294-B76A-47B7C5FE09CB}" type="pres">
      <dgm:prSet presAssocID="{7D950C2D-52A5-41F9-AFF2-B2FB7153421C}" presName="childText" presStyleLbl="conFgAcc1" presStyleIdx="0" presStyleCnt="3">
        <dgm:presLayoutVars>
          <dgm:bulletEnabled val="1"/>
        </dgm:presLayoutVars>
      </dgm:prSet>
      <dgm:spPr/>
    </dgm:pt>
    <dgm:pt modelId="{0053BFDE-E620-4365-8D02-EA1104D8FD7C}" type="pres">
      <dgm:prSet presAssocID="{22C68D4A-49C4-415E-9B26-EC8E2BB89348}" presName="spaceBetweenRectangles" presStyleCnt="0"/>
      <dgm:spPr/>
    </dgm:pt>
    <dgm:pt modelId="{BE7A796E-ADC8-4B9E-B86D-DA17EFEEFD9A}" type="pres">
      <dgm:prSet presAssocID="{66CD8492-59AA-4346-BF99-EBEB38BF1AF0}" presName="parentLin" presStyleCnt="0"/>
      <dgm:spPr/>
    </dgm:pt>
    <dgm:pt modelId="{C3B88B4E-949C-4051-8CE5-8F4F5B5897EA}" type="pres">
      <dgm:prSet presAssocID="{66CD8492-59AA-4346-BF99-EBEB38BF1A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84316E-556C-4861-8400-F3E791F1CB74}" type="pres">
      <dgm:prSet presAssocID="{66CD8492-59AA-4346-BF99-EBEB38BF1A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2482E-7AEF-481D-886E-5ED55122E193}" type="pres">
      <dgm:prSet presAssocID="{66CD8492-59AA-4346-BF99-EBEB38BF1AF0}" presName="negativeSpace" presStyleCnt="0"/>
      <dgm:spPr/>
    </dgm:pt>
    <dgm:pt modelId="{93B9E6BB-14BC-44BE-A2EC-DAE19DB4C35E}" type="pres">
      <dgm:prSet presAssocID="{66CD8492-59AA-4346-BF99-EBEB38BF1AF0}" presName="childText" presStyleLbl="conFgAcc1" presStyleIdx="1" presStyleCnt="3">
        <dgm:presLayoutVars>
          <dgm:bulletEnabled val="1"/>
        </dgm:presLayoutVars>
      </dgm:prSet>
      <dgm:spPr/>
    </dgm:pt>
    <dgm:pt modelId="{4147D03F-BBD6-4F80-A106-8622AAD3AA9D}" type="pres">
      <dgm:prSet presAssocID="{D2D43F63-AE6E-46A1-B2AB-CE971731AFF1}" presName="spaceBetweenRectangles" presStyleCnt="0"/>
      <dgm:spPr/>
    </dgm:pt>
    <dgm:pt modelId="{8DBD81E6-9E85-4A3B-BF04-47C51FED5741}" type="pres">
      <dgm:prSet presAssocID="{4959008B-DD6C-4667-BC24-7781C3145867}" presName="parentLin" presStyleCnt="0"/>
      <dgm:spPr/>
    </dgm:pt>
    <dgm:pt modelId="{D4196E4B-DAD2-4061-A274-4D62A93665C1}" type="pres">
      <dgm:prSet presAssocID="{4959008B-DD6C-4667-BC24-7781C31458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971BE79-383A-46B3-8FE9-D2440D391490}" type="pres">
      <dgm:prSet presAssocID="{4959008B-DD6C-4667-BC24-7781C31458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F4B7-6426-4946-87FC-942480CE5DDA}" type="pres">
      <dgm:prSet presAssocID="{4959008B-DD6C-4667-BC24-7781C3145867}" presName="negativeSpace" presStyleCnt="0"/>
      <dgm:spPr/>
    </dgm:pt>
    <dgm:pt modelId="{FD971196-FE24-47D7-B325-ED5451A06376}" type="pres">
      <dgm:prSet presAssocID="{4959008B-DD6C-4667-BC24-7781C31458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AE4038-79A8-459F-BE6C-245FAA41F5ED}" srcId="{1B4E0B12-A9D3-42D3-8512-09ABEA8E9904}" destId="{4959008B-DD6C-4667-BC24-7781C3145867}" srcOrd="2" destOrd="0" parTransId="{A16D4FF3-E796-4C26-A470-8DBE9269920E}" sibTransId="{2D45E9A8-6F69-4DD3-87E9-DFD41DAB7F56}"/>
    <dgm:cxn modelId="{47B48B3F-FFE9-461F-805A-FF475E079014}" type="presOf" srcId="{7D950C2D-52A5-41F9-AFF2-B2FB7153421C}" destId="{D2426A33-7CAC-44AE-B78C-F6182AE13A5E}" srcOrd="0" destOrd="0" presId="urn:microsoft.com/office/officeart/2005/8/layout/list1"/>
    <dgm:cxn modelId="{2A6F13F0-DBDF-4A88-96F9-BCED6F47CCD9}" type="presOf" srcId="{4959008B-DD6C-4667-BC24-7781C3145867}" destId="{C971BE79-383A-46B3-8FE9-D2440D391490}" srcOrd="1" destOrd="0" presId="urn:microsoft.com/office/officeart/2005/8/layout/list1"/>
    <dgm:cxn modelId="{68FC5187-413C-4F2B-9FF0-79547D6C3642}" type="presOf" srcId="{66CD8492-59AA-4346-BF99-EBEB38BF1AF0}" destId="{BB84316E-556C-4861-8400-F3E791F1CB74}" srcOrd="1" destOrd="0" presId="urn:microsoft.com/office/officeart/2005/8/layout/list1"/>
    <dgm:cxn modelId="{15BDD58D-A558-42BD-8577-CF605DA5F0D5}" type="presOf" srcId="{7D950C2D-52A5-41F9-AFF2-B2FB7153421C}" destId="{62EFB493-CC6D-4073-A7DE-A1BF8107DEB7}" srcOrd="1" destOrd="0" presId="urn:microsoft.com/office/officeart/2005/8/layout/list1"/>
    <dgm:cxn modelId="{0EE2BDD0-E4D6-4F78-952D-3B2336BDBAD2}" type="presOf" srcId="{1B4E0B12-A9D3-42D3-8512-09ABEA8E9904}" destId="{4107BA1F-5CA0-4664-B74D-27B88A3B50A9}" srcOrd="0" destOrd="0" presId="urn:microsoft.com/office/officeart/2005/8/layout/list1"/>
    <dgm:cxn modelId="{8545CC41-6582-4E58-BCE0-B70B947FFFC4}" type="presOf" srcId="{66CD8492-59AA-4346-BF99-EBEB38BF1AF0}" destId="{C3B88B4E-949C-4051-8CE5-8F4F5B5897EA}" srcOrd="0" destOrd="0" presId="urn:microsoft.com/office/officeart/2005/8/layout/list1"/>
    <dgm:cxn modelId="{46771DBE-C6DF-4ED3-8CF6-0439161FF1A6}" srcId="{1B4E0B12-A9D3-42D3-8512-09ABEA8E9904}" destId="{66CD8492-59AA-4346-BF99-EBEB38BF1AF0}" srcOrd="1" destOrd="0" parTransId="{24C26ABA-EA8C-43A3-8379-93883BB9D7CF}" sibTransId="{D2D43F63-AE6E-46A1-B2AB-CE971731AFF1}"/>
    <dgm:cxn modelId="{8926572C-7ED8-44FB-998D-6E6F3506DCBF}" srcId="{1B4E0B12-A9D3-42D3-8512-09ABEA8E9904}" destId="{7D950C2D-52A5-41F9-AFF2-B2FB7153421C}" srcOrd="0" destOrd="0" parTransId="{436A73E5-9625-4AED-A6F4-1ED379395CBB}" sibTransId="{22C68D4A-49C4-415E-9B26-EC8E2BB89348}"/>
    <dgm:cxn modelId="{2D5EA6E7-E769-4475-86A4-9E0F46E8BE87}" type="presOf" srcId="{4959008B-DD6C-4667-BC24-7781C3145867}" destId="{D4196E4B-DAD2-4061-A274-4D62A93665C1}" srcOrd="0" destOrd="0" presId="urn:microsoft.com/office/officeart/2005/8/layout/list1"/>
    <dgm:cxn modelId="{F245747B-7B30-42B8-A5AB-B4BD194163CB}" type="presParOf" srcId="{4107BA1F-5CA0-4664-B74D-27B88A3B50A9}" destId="{79FA0F3E-A3B9-419F-BF35-DB0191DE8477}" srcOrd="0" destOrd="0" presId="urn:microsoft.com/office/officeart/2005/8/layout/list1"/>
    <dgm:cxn modelId="{F45F526C-2064-458C-815B-8D6C906AA6D1}" type="presParOf" srcId="{79FA0F3E-A3B9-419F-BF35-DB0191DE8477}" destId="{D2426A33-7CAC-44AE-B78C-F6182AE13A5E}" srcOrd="0" destOrd="0" presId="urn:microsoft.com/office/officeart/2005/8/layout/list1"/>
    <dgm:cxn modelId="{D4CC860B-6982-4083-82F0-DCFD7F5B2FC6}" type="presParOf" srcId="{79FA0F3E-A3B9-419F-BF35-DB0191DE8477}" destId="{62EFB493-CC6D-4073-A7DE-A1BF8107DEB7}" srcOrd="1" destOrd="0" presId="urn:microsoft.com/office/officeart/2005/8/layout/list1"/>
    <dgm:cxn modelId="{12F2240D-A804-4C75-91FE-C178318D50B0}" type="presParOf" srcId="{4107BA1F-5CA0-4664-B74D-27B88A3B50A9}" destId="{B115B518-4120-400B-BC58-72FF749A788F}" srcOrd="1" destOrd="0" presId="urn:microsoft.com/office/officeart/2005/8/layout/list1"/>
    <dgm:cxn modelId="{43EF7F8E-D426-44AB-88BE-BA118262344D}" type="presParOf" srcId="{4107BA1F-5CA0-4664-B74D-27B88A3B50A9}" destId="{D67E80AB-94A5-4294-B76A-47B7C5FE09CB}" srcOrd="2" destOrd="0" presId="urn:microsoft.com/office/officeart/2005/8/layout/list1"/>
    <dgm:cxn modelId="{F462593A-6CEF-4EB2-B6A1-D2CF5DBB0AF6}" type="presParOf" srcId="{4107BA1F-5CA0-4664-B74D-27B88A3B50A9}" destId="{0053BFDE-E620-4365-8D02-EA1104D8FD7C}" srcOrd="3" destOrd="0" presId="urn:microsoft.com/office/officeart/2005/8/layout/list1"/>
    <dgm:cxn modelId="{346043DA-1372-4E16-B2AF-BBBB1BB479BA}" type="presParOf" srcId="{4107BA1F-5CA0-4664-B74D-27B88A3B50A9}" destId="{BE7A796E-ADC8-4B9E-B86D-DA17EFEEFD9A}" srcOrd="4" destOrd="0" presId="urn:microsoft.com/office/officeart/2005/8/layout/list1"/>
    <dgm:cxn modelId="{487C0FD0-A52C-45F5-933C-BA70AA7A5D80}" type="presParOf" srcId="{BE7A796E-ADC8-4B9E-B86D-DA17EFEEFD9A}" destId="{C3B88B4E-949C-4051-8CE5-8F4F5B5897EA}" srcOrd="0" destOrd="0" presId="urn:microsoft.com/office/officeart/2005/8/layout/list1"/>
    <dgm:cxn modelId="{A54F6716-A5F4-4C9D-BB66-65BFE98A5B85}" type="presParOf" srcId="{BE7A796E-ADC8-4B9E-B86D-DA17EFEEFD9A}" destId="{BB84316E-556C-4861-8400-F3E791F1CB74}" srcOrd="1" destOrd="0" presId="urn:microsoft.com/office/officeart/2005/8/layout/list1"/>
    <dgm:cxn modelId="{BA7DC6F2-6B45-49DD-AEB0-9B05D1C0A338}" type="presParOf" srcId="{4107BA1F-5CA0-4664-B74D-27B88A3B50A9}" destId="{9F02482E-7AEF-481D-886E-5ED55122E193}" srcOrd="5" destOrd="0" presId="urn:microsoft.com/office/officeart/2005/8/layout/list1"/>
    <dgm:cxn modelId="{39237E2B-2141-49CC-9A17-B8FEBC902665}" type="presParOf" srcId="{4107BA1F-5CA0-4664-B74D-27B88A3B50A9}" destId="{93B9E6BB-14BC-44BE-A2EC-DAE19DB4C35E}" srcOrd="6" destOrd="0" presId="urn:microsoft.com/office/officeart/2005/8/layout/list1"/>
    <dgm:cxn modelId="{475CED1E-7CF7-4F92-BF47-B992BB75CFAF}" type="presParOf" srcId="{4107BA1F-5CA0-4664-B74D-27B88A3B50A9}" destId="{4147D03F-BBD6-4F80-A106-8622AAD3AA9D}" srcOrd="7" destOrd="0" presId="urn:microsoft.com/office/officeart/2005/8/layout/list1"/>
    <dgm:cxn modelId="{0B8FFB5B-F8DF-48F6-8CDC-53BDE1DE6E2A}" type="presParOf" srcId="{4107BA1F-5CA0-4664-B74D-27B88A3B50A9}" destId="{8DBD81E6-9E85-4A3B-BF04-47C51FED5741}" srcOrd="8" destOrd="0" presId="urn:microsoft.com/office/officeart/2005/8/layout/list1"/>
    <dgm:cxn modelId="{AE343CAC-E862-4057-9909-57C0414D6069}" type="presParOf" srcId="{8DBD81E6-9E85-4A3B-BF04-47C51FED5741}" destId="{D4196E4B-DAD2-4061-A274-4D62A93665C1}" srcOrd="0" destOrd="0" presId="urn:microsoft.com/office/officeart/2005/8/layout/list1"/>
    <dgm:cxn modelId="{AC64A16C-BBD2-4285-AE51-7552D007F990}" type="presParOf" srcId="{8DBD81E6-9E85-4A3B-BF04-47C51FED5741}" destId="{C971BE79-383A-46B3-8FE9-D2440D391490}" srcOrd="1" destOrd="0" presId="urn:microsoft.com/office/officeart/2005/8/layout/list1"/>
    <dgm:cxn modelId="{831E27A5-06F7-4CFA-80B2-27C14CA5B71A}" type="presParOf" srcId="{4107BA1F-5CA0-4664-B74D-27B88A3B50A9}" destId="{F51BF4B7-6426-4946-87FC-942480CE5DDA}" srcOrd="9" destOrd="0" presId="urn:microsoft.com/office/officeart/2005/8/layout/list1"/>
    <dgm:cxn modelId="{53FBF31E-B62C-49D4-8814-8E1B8F429742}" type="presParOf" srcId="{4107BA1F-5CA0-4664-B74D-27B88A3B50A9}" destId="{FD971196-FE24-47D7-B325-ED5451A063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4E0B12-A9D3-42D3-8512-09ABEA8E99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50C2D-52A5-41F9-AFF2-B2FB7153421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AutoNum type="arabicPeriod"/>
          </a:pPr>
          <a:r>
            <a:rPr lang="sr-Latn-RS" sz="2000" dirty="0">
              <a:latin typeface="+mj-lt"/>
              <a:cs typeface="Calibri" panose="020F0502020204030204" pitchFamily="34" charset="0"/>
            </a:rPr>
            <a:t>Zavisnost manifestacija od uzrasta</a:t>
          </a:r>
          <a:endParaRPr lang="en-US" sz="2000" dirty="0">
            <a:latin typeface="+mj-lt"/>
          </a:endParaRPr>
        </a:p>
      </dgm:t>
    </dgm:pt>
    <dgm:pt modelId="{436A73E5-9625-4AED-A6F4-1ED379395CBB}" type="parTrans" cxnId="{8926572C-7ED8-44FB-998D-6E6F3506DCBF}">
      <dgm:prSet/>
      <dgm:spPr/>
      <dgm:t>
        <a:bodyPr/>
        <a:lstStyle/>
        <a:p>
          <a:endParaRPr lang="en-US"/>
        </a:p>
      </dgm:t>
    </dgm:pt>
    <dgm:pt modelId="{22C68D4A-49C4-415E-9B26-EC8E2BB89348}" type="sibTrans" cxnId="{8926572C-7ED8-44FB-998D-6E6F3506DCBF}">
      <dgm:prSet/>
      <dgm:spPr/>
      <dgm:t>
        <a:bodyPr/>
        <a:lstStyle/>
        <a:p>
          <a:endParaRPr lang="en-US"/>
        </a:p>
      </dgm:t>
    </dgm:pt>
    <dgm:pt modelId="{66CD8492-59AA-4346-BF99-EBEB38BF1AF0}">
      <dgm:prSet custT="1"/>
      <dgm:spPr/>
      <dgm:t>
        <a:bodyPr/>
        <a:lstStyle/>
        <a:p>
          <a:r>
            <a:rPr lang="sr-Latn-RS" sz="2000" dirty="0">
              <a:latin typeface="+mj-lt"/>
              <a:cs typeface="Calibri" panose="020F0502020204030204" pitchFamily="34" charset="0"/>
            </a:rPr>
            <a:t>Zavisnost manifestacija od tehnike ispitivanja</a:t>
          </a:r>
        </a:p>
      </dgm:t>
    </dgm:pt>
    <dgm:pt modelId="{24C26ABA-EA8C-43A3-8379-93883BB9D7CF}" type="parTrans" cxnId="{46771DBE-C6DF-4ED3-8CF6-0439161FF1A6}">
      <dgm:prSet/>
      <dgm:spPr/>
      <dgm:t>
        <a:bodyPr/>
        <a:lstStyle/>
        <a:p>
          <a:endParaRPr lang="en-US"/>
        </a:p>
      </dgm:t>
    </dgm:pt>
    <dgm:pt modelId="{D2D43F63-AE6E-46A1-B2AB-CE971731AFF1}" type="sibTrans" cxnId="{46771DBE-C6DF-4ED3-8CF6-0439161FF1A6}">
      <dgm:prSet/>
      <dgm:spPr/>
      <dgm:t>
        <a:bodyPr/>
        <a:lstStyle/>
        <a:p>
          <a:endParaRPr lang="en-US"/>
        </a:p>
      </dgm:t>
    </dgm:pt>
    <dgm:pt modelId="{4959008B-DD6C-4667-BC24-7781C314586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Latn-RS" sz="2000" dirty="0">
              <a:latin typeface="+mj-lt"/>
              <a:cs typeface="Calibri" panose="020F0502020204030204" pitchFamily="34" charset="0"/>
            </a:rPr>
            <a:t>’Profil’ deficita L:D sličan adultnom</a:t>
          </a:r>
        </a:p>
      </dgm:t>
    </dgm:pt>
    <dgm:pt modelId="{A16D4FF3-E796-4C26-A470-8DBE9269920E}" type="parTrans" cxnId="{E8AE4038-79A8-459F-BE6C-245FAA41F5ED}">
      <dgm:prSet/>
      <dgm:spPr/>
      <dgm:t>
        <a:bodyPr/>
        <a:lstStyle/>
        <a:p>
          <a:endParaRPr lang="en-US"/>
        </a:p>
      </dgm:t>
    </dgm:pt>
    <dgm:pt modelId="{2D45E9A8-6F69-4DD3-87E9-DFD41DAB7F56}" type="sibTrans" cxnId="{E8AE4038-79A8-459F-BE6C-245FAA41F5ED}">
      <dgm:prSet/>
      <dgm:spPr/>
      <dgm:t>
        <a:bodyPr/>
        <a:lstStyle/>
        <a:p>
          <a:endParaRPr lang="en-US"/>
        </a:p>
      </dgm:t>
    </dgm:pt>
    <dgm:pt modelId="{4107BA1F-5CA0-4664-B74D-27B88A3B50A9}" type="pres">
      <dgm:prSet presAssocID="{1B4E0B12-A9D3-42D3-8512-09ABEA8E99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A0F3E-A3B9-419F-BF35-DB0191DE8477}" type="pres">
      <dgm:prSet presAssocID="{7D950C2D-52A5-41F9-AFF2-B2FB7153421C}" presName="parentLin" presStyleCnt="0"/>
      <dgm:spPr/>
    </dgm:pt>
    <dgm:pt modelId="{D2426A33-7CAC-44AE-B78C-F6182AE13A5E}" type="pres">
      <dgm:prSet presAssocID="{7D950C2D-52A5-41F9-AFF2-B2FB715342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EFB493-CC6D-4073-A7DE-A1BF8107DEB7}" type="pres">
      <dgm:prSet presAssocID="{7D950C2D-52A5-41F9-AFF2-B2FB715342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B518-4120-400B-BC58-72FF749A788F}" type="pres">
      <dgm:prSet presAssocID="{7D950C2D-52A5-41F9-AFF2-B2FB7153421C}" presName="negativeSpace" presStyleCnt="0"/>
      <dgm:spPr/>
    </dgm:pt>
    <dgm:pt modelId="{D67E80AB-94A5-4294-B76A-47B7C5FE09CB}" type="pres">
      <dgm:prSet presAssocID="{7D950C2D-52A5-41F9-AFF2-B2FB7153421C}" presName="childText" presStyleLbl="conFgAcc1" presStyleIdx="0" presStyleCnt="3">
        <dgm:presLayoutVars>
          <dgm:bulletEnabled val="1"/>
        </dgm:presLayoutVars>
      </dgm:prSet>
      <dgm:spPr/>
    </dgm:pt>
    <dgm:pt modelId="{0053BFDE-E620-4365-8D02-EA1104D8FD7C}" type="pres">
      <dgm:prSet presAssocID="{22C68D4A-49C4-415E-9B26-EC8E2BB89348}" presName="spaceBetweenRectangles" presStyleCnt="0"/>
      <dgm:spPr/>
    </dgm:pt>
    <dgm:pt modelId="{BE7A796E-ADC8-4B9E-B86D-DA17EFEEFD9A}" type="pres">
      <dgm:prSet presAssocID="{66CD8492-59AA-4346-BF99-EBEB38BF1AF0}" presName="parentLin" presStyleCnt="0"/>
      <dgm:spPr/>
    </dgm:pt>
    <dgm:pt modelId="{C3B88B4E-949C-4051-8CE5-8F4F5B5897EA}" type="pres">
      <dgm:prSet presAssocID="{66CD8492-59AA-4346-BF99-EBEB38BF1A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84316E-556C-4861-8400-F3E791F1CB74}" type="pres">
      <dgm:prSet presAssocID="{66CD8492-59AA-4346-BF99-EBEB38BF1A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2482E-7AEF-481D-886E-5ED55122E193}" type="pres">
      <dgm:prSet presAssocID="{66CD8492-59AA-4346-BF99-EBEB38BF1AF0}" presName="negativeSpace" presStyleCnt="0"/>
      <dgm:spPr/>
    </dgm:pt>
    <dgm:pt modelId="{93B9E6BB-14BC-44BE-A2EC-DAE19DB4C35E}" type="pres">
      <dgm:prSet presAssocID="{66CD8492-59AA-4346-BF99-EBEB38BF1AF0}" presName="childText" presStyleLbl="conFgAcc1" presStyleIdx="1" presStyleCnt="3">
        <dgm:presLayoutVars>
          <dgm:bulletEnabled val="1"/>
        </dgm:presLayoutVars>
      </dgm:prSet>
      <dgm:spPr/>
    </dgm:pt>
    <dgm:pt modelId="{4147D03F-BBD6-4F80-A106-8622AAD3AA9D}" type="pres">
      <dgm:prSet presAssocID="{D2D43F63-AE6E-46A1-B2AB-CE971731AFF1}" presName="spaceBetweenRectangles" presStyleCnt="0"/>
      <dgm:spPr/>
    </dgm:pt>
    <dgm:pt modelId="{8DBD81E6-9E85-4A3B-BF04-47C51FED5741}" type="pres">
      <dgm:prSet presAssocID="{4959008B-DD6C-4667-BC24-7781C3145867}" presName="parentLin" presStyleCnt="0"/>
      <dgm:spPr/>
    </dgm:pt>
    <dgm:pt modelId="{D4196E4B-DAD2-4061-A274-4D62A93665C1}" type="pres">
      <dgm:prSet presAssocID="{4959008B-DD6C-4667-BC24-7781C31458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971BE79-383A-46B3-8FE9-D2440D391490}" type="pres">
      <dgm:prSet presAssocID="{4959008B-DD6C-4667-BC24-7781C31458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F4B7-6426-4946-87FC-942480CE5DDA}" type="pres">
      <dgm:prSet presAssocID="{4959008B-DD6C-4667-BC24-7781C3145867}" presName="negativeSpace" presStyleCnt="0"/>
      <dgm:spPr/>
    </dgm:pt>
    <dgm:pt modelId="{FD971196-FE24-47D7-B325-ED5451A06376}" type="pres">
      <dgm:prSet presAssocID="{4959008B-DD6C-4667-BC24-7781C31458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AE4038-79A8-459F-BE6C-245FAA41F5ED}" srcId="{1B4E0B12-A9D3-42D3-8512-09ABEA8E9904}" destId="{4959008B-DD6C-4667-BC24-7781C3145867}" srcOrd="2" destOrd="0" parTransId="{A16D4FF3-E796-4C26-A470-8DBE9269920E}" sibTransId="{2D45E9A8-6F69-4DD3-87E9-DFD41DAB7F56}"/>
    <dgm:cxn modelId="{47B48B3F-FFE9-461F-805A-FF475E079014}" type="presOf" srcId="{7D950C2D-52A5-41F9-AFF2-B2FB7153421C}" destId="{D2426A33-7CAC-44AE-B78C-F6182AE13A5E}" srcOrd="0" destOrd="0" presId="urn:microsoft.com/office/officeart/2005/8/layout/list1"/>
    <dgm:cxn modelId="{2A6F13F0-DBDF-4A88-96F9-BCED6F47CCD9}" type="presOf" srcId="{4959008B-DD6C-4667-BC24-7781C3145867}" destId="{C971BE79-383A-46B3-8FE9-D2440D391490}" srcOrd="1" destOrd="0" presId="urn:microsoft.com/office/officeart/2005/8/layout/list1"/>
    <dgm:cxn modelId="{68FC5187-413C-4F2B-9FF0-79547D6C3642}" type="presOf" srcId="{66CD8492-59AA-4346-BF99-EBEB38BF1AF0}" destId="{BB84316E-556C-4861-8400-F3E791F1CB74}" srcOrd="1" destOrd="0" presId="urn:microsoft.com/office/officeart/2005/8/layout/list1"/>
    <dgm:cxn modelId="{15BDD58D-A558-42BD-8577-CF605DA5F0D5}" type="presOf" srcId="{7D950C2D-52A5-41F9-AFF2-B2FB7153421C}" destId="{62EFB493-CC6D-4073-A7DE-A1BF8107DEB7}" srcOrd="1" destOrd="0" presId="urn:microsoft.com/office/officeart/2005/8/layout/list1"/>
    <dgm:cxn modelId="{0EE2BDD0-E4D6-4F78-952D-3B2336BDBAD2}" type="presOf" srcId="{1B4E0B12-A9D3-42D3-8512-09ABEA8E9904}" destId="{4107BA1F-5CA0-4664-B74D-27B88A3B50A9}" srcOrd="0" destOrd="0" presId="urn:microsoft.com/office/officeart/2005/8/layout/list1"/>
    <dgm:cxn modelId="{8545CC41-6582-4E58-BCE0-B70B947FFFC4}" type="presOf" srcId="{66CD8492-59AA-4346-BF99-EBEB38BF1AF0}" destId="{C3B88B4E-949C-4051-8CE5-8F4F5B5897EA}" srcOrd="0" destOrd="0" presId="urn:microsoft.com/office/officeart/2005/8/layout/list1"/>
    <dgm:cxn modelId="{46771DBE-C6DF-4ED3-8CF6-0439161FF1A6}" srcId="{1B4E0B12-A9D3-42D3-8512-09ABEA8E9904}" destId="{66CD8492-59AA-4346-BF99-EBEB38BF1AF0}" srcOrd="1" destOrd="0" parTransId="{24C26ABA-EA8C-43A3-8379-93883BB9D7CF}" sibTransId="{D2D43F63-AE6E-46A1-B2AB-CE971731AFF1}"/>
    <dgm:cxn modelId="{8926572C-7ED8-44FB-998D-6E6F3506DCBF}" srcId="{1B4E0B12-A9D3-42D3-8512-09ABEA8E9904}" destId="{7D950C2D-52A5-41F9-AFF2-B2FB7153421C}" srcOrd="0" destOrd="0" parTransId="{436A73E5-9625-4AED-A6F4-1ED379395CBB}" sibTransId="{22C68D4A-49C4-415E-9B26-EC8E2BB89348}"/>
    <dgm:cxn modelId="{2D5EA6E7-E769-4475-86A4-9E0F46E8BE87}" type="presOf" srcId="{4959008B-DD6C-4667-BC24-7781C3145867}" destId="{D4196E4B-DAD2-4061-A274-4D62A93665C1}" srcOrd="0" destOrd="0" presId="urn:microsoft.com/office/officeart/2005/8/layout/list1"/>
    <dgm:cxn modelId="{F245747B-7B30-42B8-A5AB-B4BD194163CB}" type="presParOf" srcId="{4107BA1F-5CA0-4664-B74D-27B88A3B50A9}" destId="{79FA0F3E-A3B9-419F-BF35-DB0191DE8477}" srcOrd="0" destOrd="0" presId="urn:microsoft.com/office/officeart/2005/8/layout/list1"/>
    <dgm:cxn modelId="{F45F526C-2064-458C-815B-8D6C906AA6D1}" type="presParOf" srcId="{79FA0F3E-A3B9-419F-BF35-DB0191DE8477}" destId="{D2426A33-7CAC-44AE-B78C-F6182AE13A5E}" srcOrd="0" destOrd="0" presId="urn:microsoft.com/office/officeart/2005/8/layout/list1"/>
    <dgm:cxn modelId="{D4CC860B-6982-4083-82F0-DCFD7F5B2FC6}" type="presParOf" srcId="{79FA0F3E-A3B9-419F-BF35-DB0191DE8477}" destId="{62EFB493-CC6D-4073-A7DE-A1BF8107DEB7}" srcOrd="1" destOrd="0" presId="urn:microsoft.com/office/officeart/2005/8/layout/list1"/>
    <dgm:cxn modelId="{12F2240D-A804-4C75-91FE-C178318D50B0}" type="presParOf" srcId="{4107BA1F-5CA0-4664-B74D-27B88A3B50A9}" destId="{B115B518-4120-400B-BC58-72FF749A788F}" srcOrd="1" destOrd="0" presId="urn:microsoft.com/office/officeart/2005/8/layout/list1"/>
    <dgm:cxn modelId="{43EF7F8E-D426-44AB-88BE-BA118262344D}" type="presParOf" srcId="{4107BA1F-5CA0-4664-B74D-27B88A3B50A9}" destId="{D67E80AB-94A5-4294-B76A-47B7C5FE09CB}" srcOrd="2" destOrd="0" presId="urn:microsoft.com/office/officeart/2005/8/layout/list1"/>
    <dgm:cxn modelId="{F462593A-6CEF-4EB2-B6A1-D2CF5DBB0AF6}" type="presParOf" srcId="{4107BA1F-5CA0-4664-B74D-27B88A3B50A9}" destId="{0053BFDE-E620-4365-8D02-EA1104D8FD7C}" srcOrd="3" destOrd="0" presId="urn:microsoft.com/office/officeart/2005/8/layout/list1"/>
    <dgm:cxn modelId="{346043DA-1372-4E16-B2AF-BBBB1BB479BA}" type="presParOf" srcId="{4107BA1F-5CA0-4664-B74D-27B88A3B50A9}" destId="{BE7A796E-ADC8-4B9E-B86D-DA17EFEEFD9A}" srcOrd="4" destOrd="0" presId="urn:microsoft.com/office/officeart/2005/8/layout/list1"/>
    <dgm:cxn modelId="{487C0FD0-A52C-45F5-933C-BA70AA7A5D80}" type="presParOf" srcId="{BE7A796E-ADC8-4B9E-B86D-DA17EFEEFD9A}" destId="{C3B88B4E-949C-4051-8CE5-8F4F5B5897EA}" srcOrd="0" destOrd="0" presId="urn:microsoft.com/office/officeart/2005/8/layout/list1"/>
    <dgm:cxn modelId="{A54F6716-A5F4-4C9D-BB66-65BFE98A5B85}" type="presParOf" srcId="{BE7A796E-ADC8-4B9E-B86D-DA17EFEEFD9A}" destId="{BB84316E-556C-4861-8400-F3E791F1CB74}" srcOrd="1" destOrd="0" presId="urn:microsoft.com/office/officeart/2005/8/layout/list1"/>
    <dgm:cxn modelId="{BA7DC6F2-6B45-49DD-AEB0-9B05D1C0A338}" type="presParOf" srcId="{4107BA1F-5CA0-4664-B74D-27B88A3B50A9}" destId="{9F02482E-7AEF-481D-886E-5ED55122E193}" srcOrd="5" destOrd="0" presId="urn:microsoft.com/office/officeart/2005/8/layout/list1"/>
    <dgm:cxn modelId="{39237E2B-2141-49CC-9A17-B8FEBC902665}" type="presParOf" srcId="{4107BA1F-5CA0-4664-B74D-27B88A3B50A9}" destId="{93B9E6BB-14BC-44BE-A2EC-DAE19DB4C35E}" srcOrd="6" destOrd="0" presId="urn:microsoft.com/office/officeart/2005/8/layout/list1"/>
    <dgm:cxn modelId="{475CED1E-7CF7-4F92-BF47-B992BB75CFAF}" type="presParOf" srcId="{4107BA1F-5CA0-4664-B74D-27B88A3B50A9}" destId="{4147D03F-BBD6-4F80-A106-8622AAD3AA9D}" srcOrd="7" destOrd="0" presId="urn:microsoft.com/office/officeart/2005/8/layout/list1"/>
    <dgm:cxn modelId="{0B8FFB5B-F8DF-48F6-8CDC-53BDE1DE6E2A}" type="presParOf" srcId="{4107BA1F-5CA0-4664-B74D-27B88A3B50A9}" destId="{8DBD81E6-9E85-4A3B-BF04-47C51FED5741}" srcOrd="8" destOrd="0" presId="urn:microsoft.com/office/officeart/2005/8/layout/list1"/>
    <dgm:cxn modelId="{AE343CAC-E862-4057-9909-57C0414D6069}" type="presParOf" srcId="{8DBD81E6-9E85-4A3B-BF04-47C51FED5741}" destId="{D4196E4B-DAD2-4061-A274-4D62A93665C1}" srcOrd="0" destOrd="0" presId="urn:microsoft.com/office/officeart/2005/8/layout/list1"/>
    <dgm:cxn modelId="{AC64A16C-BBD2-4285-AE51-7552D007F990}" type="presParOf" srcId="{8DBD81E6-9E85-4A3B-BF04-47C51FED5741}" destId="{C971BE79-383A-46B3-8FE9-D2440D391490}" srcOrd="1" destOrd="0" presId="urn:microsoft.com/office/officeart/2005/8/layout/list1"/>
    <dgm:cxn modelId="{831E27A5-06F7-4CFA-80B2-27C14CA5B71A}" type="presParOf" srcId="{4107BA1F-5CA0-4664-B74D-27B88A3B50A9}" destId="{F51BF4B7-6426-4946-87FC-942480CE5DDA}" srcOrd="9" destOrd="0" presId="urn:microsoft.com/office/officeart/2005/8/layout/list1"/>
    <dgm:cxn modelId="{53FBF31E-B62C-49D4-8814-8E1B8F429742}" type="presParOf" srcId="{4107BA1F-5CA0-4664-B74D-27B88A3B50A9}" destId="{FD971196-FE24-47D7-B325-ED5451A063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394B34-EC94-43C9-8905-40F37E4B0EE5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F374D1-4635-4AD4-BFFA-C4862D23BC9B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i="0" baseline="0" dirty="0"/>
            <a:t>Stečeni </a:t>
          </a:r>
          <a:r>
            <a:rPr lang="en-US" sz="2400" b="0" i="0" baseline="0" dirty="0"/>
            <a:t>neurokognitivni poremećaji = poremećaji koji nastaju kao re</a:t>
          </a:r>
          <a:r>
            <a:rPr lang="sr-Latn-RS" sz="2400" b="0" i="0" baseline="0" dirty="0"/>
            <a:t>zultat ozlede mozga</a:t>
          </a:r>
          <a:endParaRPr lang="en-US" sz="2400" dirty="0"/>
        </a:p>
      </dgm:t>
    </dgm:pt>
    <dgm:pt modelId="{26349FE1-EA40-4A19-9F5A-DB5C397EE074}" type="parTrans" cxnId="{1189C950-8D00-4639-847E-9AA943635546}">
      <dgm:prSet/>
      <dgm:spPr/>
      <dgm:t>
        <a:bodyPr/>
        <a:lstStyle/>
        <a:p>
          <a:endParaRPr lang="en-US"/>
        </a:p>
      </dgm:t>
    </dgm:pt>
    <dgm:pt modelId="{64CAA13F-C6E8-4575-99BE-FC9AC9E9449A}" type="sibTrans" cxnId="{1189C950-8D00-4639-847E-9AA943635546}">
      <dgm:prSet/>
      <dgm:spPr/>
      <dgm:t>
        <a:bodyPr/>
        <a:lstStyle/>
        <a:p>
          <a:endParaRPr lang="en-US"/>
        </a:p>
      </dgm:t>
    </dgm:pt>
    <dgm:pt modelId="{37748EDD-57AD-4925-8598-FCFEF2BC9D1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[o</a:t>
          </a:r>
          <a:r>
            <a:rPr lang="sr-Latn-RS" sz="2400" dirty="0"/>
            <a:t>vim t</a:t>
          </a:r>
          <a:r>
            <a:rPr lang="sr-Latn-RS" sz="2400" b="0" i="0" baseline="0" dirty="0"/>
            <a:t>erminološki razgraničeni od </a:t>
          </a:r>
          <a:r>
            <a:rPr lang="sr-Latn-RS" sz="2400" b="1" i="0" baseline="0" dirty="0"/>
            <a:t>razvojnih (neurorazvojnih)</a:t>
          </a:r>
          <a:r>
            <a:rPr lang="en-US" sz="2400" b="1" i="0" baseline="0" dirty="0"/>
            <a:t> </a:t>
          </a:r>
          <a:r>
            <a:rPr lang="en-US" sz="2400" i="0" baseline="0" dirty="0"/>
            <a:t>poreme</a:t>
          </a:r>
          <a:r>
            <a:rPr lang="sr-Latn-RS" sz="2400" i="0" baseline="0" dirty="0"/>
            <a:t>ć</a:t>
          </a:r>
          <a:r>
            <a:rPr lang="en-US" sz="2400" i="0" baseline="0" dirty="0" err="1"/>
            <a:t>aja</a:t>
          </a:r>
          <a:r>
            <a:rPr lang="sr-Latn-RS" sz="2400" i="0" baseline="0" dirty="0"/>
            <a:t>, ali i onih koji su sekvele </a:t>
          </a:r>
          <a:r>
            <a:rPr lang="sr-Latn-RS" sz="2400" b="1" i="0" baseline="0" dirty="0"/>
            <a:t>urođenih malformacija</a:t>
          </a:r>
          <a:r>
            <a:rPr lang="en-US" sz="2400" dirty="0"/>
            <a:t>]</a:t>
          </a:r>
          <a:r>
            <a:rPr lang="sr-Latn-RS" sz="2400" i="0" baseline="0" dirty="0"/>
            <a:t> </a:t>
          </a:r>
          <a:endParaRPr lang="en-US" sz="2400" dirty="0"/>
        </a:p>
      </dgm:t>
    </dgm:pt>
    <dgm:pt modelId="{FF58654C-10D0-45A1-ABA0-F548F6E0B7E1}" type="parTrans" cxnId="{F81D7205-961C-4EEC-9B6A-1BEEEC0D7126}">
      <dgm:prSet/>
      <dgm:spPr/>
      <dgm:t>
        <a:bodyPr/>
        <a:lstStyle/>
        <a:p>
          <a:endParaRPr lang="en-US"/>
        </a:p>
      </dgm:t>
    </dgm:pt>
    <dgm:pt modelId="{B2664FEB-19E0-4416-97E9-F6545BE06170}" type="sibTrans" cxnId="{F81D7205-961C-4EEC-9B6A-1BEEEC0D7126}">
      <dgm:prSet/>
      <dgm:spPr/>
      <dgm:t>
        <a:bodyPr/>
        <a:lstStyle/>
        <a:p>
          <a:endParaRPr lang="en-US"/>
        </a:p>
      </dgm:t>
    </dgm:pt>
    <dgm:pt modelId="{A0562EB9-7EDD-4283-9A4A-06C3AD38E4FF}" type="pres">
      <dgm:prSet presAssocID="{23394B34-EC94-43C9-8905-40F37E4B0E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3A3AE0-3016-4ABC-BBB4-CD0053D331B4}" type="pres">
      <dgm:prSet presAssocID="{23394B34-EC94-43C9-8905-40F37E4B0EE5}" presName="dummyMaxCanvas" presStyleCnt="0">
        <dgm:presLayoutVars/>
      </dgm:prSet>
      <dgm:spPr/>
    </dgm:pt>
    <dgm:pt modelId="{9EEBD50D-33F1-4EBA-B04F-989A99B77774}" type="pres">
      <dgm:prSet presAssocID="{23394B34-EC94-43C9-8905-40F37E4B0EE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F3339-9CEB-4394-96AA-FCF7E61E0A36}" type="pres">
      <dgm:prSet presAssocID="{23394B34-EC94-43C9-8905-40F37E4B0EE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E769D-1D6A-4E66-AD9D-E9AC9DED3B20}" type="pres">
      <dgm:prSet presAssocID="{23394B34-EC94-43C9-8905-40F37E4B0EE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FE155-F09A-42DD-9A31-6B033D8F9999}" type="pres">
      <dgm:prSet presAssocID="{23394B34-EC94-43C9-8905-40F37E4B0EE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542AA-675E-4246-9067-544677CB9351}" type="pres">
      <dgm:prSet presAssocID="{23394B34-EC94-43C9-8905-40F37E4B0EE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E2848-D554-4733-90C5-E28C07A28163}" type="presOf" srcId="{60F374D1-4635-4AD4-BFFA-C4862D23BC9B}" destId="{BCBFE155-F09A-42DD-9A31-6B033D8F9999}" srcOrd="1" destOrd="0" presId="urn:microsoft.com/office/officeart/2005/8/layout/vProcess5"/>
    <dgm:cxn modelId="{F933D2AF-4C3B-4FB6-837B-106957905B38}" type="presOf" srcId="{60F374D1-4635-4AD4-BFFA-C4862D23BC9B}" destId="{9EEBD50D-33F1-4EBA-B04F-989A99B77774}" srcOrd="0" destOrd="0" presId="urn:microsoft.com/office/officeart/2005/8/layout/vProcess5"/>
    <dgm:cxn modelId="{F81D7205-961C-4EEC-9B6A-1BEEEC0D7126}" srcId="{23394B34-EC94-43C9-8905-40F37E4B0EE5}" destId="{37748EDD-57AD-4925-8598-FCFEF2BC9D1C}" srcOrd="1" destOrd="0" parTransId="{FF58654C-10D0-45A1-ABA0-F548F6E0B7E1}" sibTransId="{B2664FEB-19E0-4416-97E9-F6545BE06170}"/>
    <dgm:cxn modelId="{53934DCD-75C8-43AA-8A80-20C58A30D03A}" type="presOf" srcId="{64CAA13F-C6E8-4575-99BE-FC9AC9E9449A}" destId="{F3EE769D-1D6A-4E66-AD9D-E9AC9DED3B20}" srcOrd="0" destOrd="0" presId="urn:microsoft.com/office/officeart/2005/8/layout/vProcess5"/>
    <dgm:cxn modelId="{20681671-5FCA-4215-B76A-0E410AD0B418}" type="presOf" srcId="{37748EDD-57AD-4925-8598-FCFEF2BC9D1C}" destId="{B0AF3339-9CEB-4394-96AA-FCF7E61E0A36}" srcOrd="0" destOrd="0" presId="urn:microsoft.com/office/officeart/2005/8/layout/vProcess5"/>
    <dgm:cxn modelId="{32700701-E301-4789-92D2-EC07F66EC95F}" type="presOf" srcId="{37748EDD-57AD-4925-8598-FCFEF2BC9D1C}" destId="{89D542AA-675E-4246-9067-544677CB9351}" srcOrd="1" destOrd="0" presId="urn:microsoft.com/office/officeart/2005/8/layout/vProcess5"/>
    <dgm:cxn modelId="{F7A8E24D-17A1-484D-8E64-034B32F4CF29}" type="presOf" srcId="{23394B34-EC94-43C9-8905-40F37E4B0EE5}" destId="{A0562EB9-7EDD-4283-9A4A-06C3AD38E4FF}" srcOrd="0" destOrd="0" presId="urn:microsoft.com/office/officeart/2005/8/layout/vProcess5"/>
    <dgm:cxn modelId="{1189C950-8D00-4639-847E-9AA943635546}" srcId="{23394B34-EC94-43C9-8905-40F37E4B0EE5}" destId="{60F374D1-4635-4AD4-BFFA-C4862D23BC9B}" srcOrd="0" destOrd="0" parTransId="{26349FE1-EA40-4A19-9F5A-DB5C397EE074}" sibTransId="{64CAA13F-C6E8-4575-99BE-FC9AC9E9449A}"/>
    <dgm:cxn modelId="{8CEFDBC2-CDB6-4760-9613-34D89223A27A}" type="presParOf" srcId="{A0562EB9-7EDD-4283-9A4A-06C3AD38E4FF}" destId="{8E3A3AE0-3016-4ABC-BBB4-CD0053D331B4}" srcOrd="0" destOrd="0" presId="urn:microsoft.com/office/officeart/2005/8/layout/vProcess5"/>
    <dgm:cxn modelId="{C1F2A0E1-F15A-4F5E-9DB5-08166F04DA8E}" type="presParOf" srcId="{A0562EB9-7EDD-4283-9A4A-06C3AD38E4FF}" destId="{9EEBD50D-33F1-4EBA-B04F-989A99B77774}" srcOrd="1" destOrd="0" presId="urn:microsoft.com/office/officeart/2005/8/layout/vProcess5"/>
    <dgm:cxn modelId="{4CBA870D-4A53-44E2-88EF-8146D73B110E}" type="presParOf" srcId="{A0562EB9-7EDD-4283-9A4A-06C3AD38E4FF}" destId="{B0AF3339-9CEB-4394-96AA-FCF7E61E0A36}" srcOrd="2" destOrd="0" presId="urn:microsoft.com/office/officeart/2005/8/layout/vProcess5"/>
    <dgm:cxn modelId="{A34DE9F5-5409-4D70-9CE0-7D9662E59EF5}" type="presParOf" srcId="{A0562EB9-7EDD-4283-9A4A-06C3AD38E4FF}" destId="{F3EE769D-1D6A-4E66-AD9D-E9AC9DED3B20}" srcOrd="3" destOrd="0" presId="urn:microsoft.com/office/officeart/2005/8/layout/vProcess5"/>
    <dgm:cxn modelId="{DE68AC14-48DD-4DA3-B291-11BAF6E2C021}" type="presParOf" srcId="{A0562EB9-7EDD-4283-9A4A-06C3AD38E4FF}" destId="{BCBFE155-F09A-42DD-9A31-6B033D8F9999}" srcOrd="4" destOrd="0" presId="urn:microsoft.com/office/officeart/2005/8/layout/vProcess5"/>
    <dgm:cxn modelId="{A6E044F4-3466-4439-8E6E-61155B8BACAD}" type="presParOf" srcId="{A0562EB9-7EDD-4283-9A4A-06C3AD38E4FF}" destId="{89D542AA-675E-4246-9067-544677CB935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394B34-EC94-43C9-8905-40F37E4B0EE5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F374D1-4635-4AD4-BFFA-C4862D23BC9B}">
      <dgm:prSet custT="1"/>
      <dgm:spPr/>
      <dgm:t>
        <a:bodyPr/>
        <a:lstStyle/>
        <a:p>
          <a:r>
            <a:rPr lang="en-US" sz="2400" cap="all" spc="-100" dirty="0">
              <a:latin typeface="+mj-lt"/>
            </a:rPr>
            <a:t>Plasticitet kao </a:t>
          </a:r>
          <a:r>
            <a:rPr lang="en-US" sz="2400" cap="all" spc="-100" dirty="0" err="1">
              <a:latin typeface="+mj-lt"/>
            </a:rPr>
            <a:t>direktni</a:t>
          </a:r>
          <a:r>
            <a:rPr lang="en-US" sz="2400" cap="all" spc="-100" dirty="0">
              <a:latin typeface="+mj-lt"/>
            </a:rPr>
            <a:t> </a:t>
          </a:r>
          <a:r>
            <a:rPr lang="en-US" sz="2400" cap="all" spc="-100" dirty="0" err="1">
              <a:latin typeface="+mj-lt"/>
            </a:rPr>
            <a:t>učesnik</a:t>
          </a:r>
          <a:r>
            <a:rPr lang="en-US" sz="2400" cap="all" spc="-100" dirty="0">
              <a:latin typeface="+mj-lt"/>
            </a:rPr>
            <a:t> u </a:t>
          </a:r>
          <a:r>
            <a:rPr lang="en-US" sz="2400" cap="all" spc="-100" dirty="0" err="1">
              <a:latin typeface="+mj-lt"/>
            </a:rPr>
            <a:t>formiranju</a:t>
          </a:r>
          <a:r>
            <a:rPr lang="en-US" sz="2400" cap="all" spc="-100" dirty="0">
              <a:latin typeface="+mj-lt"/>
            </a:rPr>
            <a:t> </a:t>
          </a:r>
          <a:r>
            <a:rPr lang="sr-Latn-RS" sz="2400" cap="all" spc="-100" dirty="0">
              <a:latin typeface="+mj-lt"/>
            </a:rPr>
            <a:t>poremećaja</a:t>
          </a:r>
          <a:r>
            <a:rPr lang="en-US" sz="2400" cap="all" spc="-100" dirty="0">
              <a:latin typeface="+mj-lt"/>
            </a:rPr>
            <a:t>:</a:t>
          </a:r>
          <a:endParaRPr lang="en-US" sz="2400" dirty="0"/>
        </a:p>
      </dgm:t>
    </dgm:pt>
    <dgm:pt modelId="{26349FE1-EA40-4A19-9F5A-DB5C397EE074}" type="parTrans" cxnId="{1189C950-8D00-4639-847E-9AA943635546}">
      <dgm:prSet/>
      <dgm:spPr/>
      <dgm:t>
        <a:bodyPr/>
        <a:lstStyle/>
        <a:p>
          <a:endParaRPr lang="en-US"/>
        </a:p>
      </dgm:t>
    </dgm:pt>
    <dgm:pt modelId="{64CAA13F-C6E8-4575-99BE-FC9AC9E9449A}" type="sibTrans" cxnId="{1189C950-8D00-4639-847E-9AA943635546}">
      <dgm:prSet/>
      <dgm:spPr/>
      <dgm:t>
        <a:bodyPr/>
        <a:lstStyle/>
        <a:p>
          <a:endParaRPr lang="en-US"/>
        </a:p>
      </dgm:t>
    </dgm:pt>
    <dgm:pt modelId="{37748EDD-57AD-4925-8598-FCFEF2BC9D1C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sr-Latn-RS" sz="3600" dirty="0"/>
            <a:t>NASTANAK EPILEPSIJE!!!!</a:t>
          </a:r>
          <a:endParaRPr lang="en-US" sz="3600" dirty="0"/>
        </a:p>
      </dgm:t>
    </dgm:pt>
    <dgm:pt modelId="{FF58654C-10D0-45A1-ABA0-F548F6E0B7E1}" type="parTrans" cxnId="{F81D7205-961C-4EEC-9B6A-1BEEEC0D7126}">
      <dgm:prSet/>
      <dgm:spPr/>
      <dgm:t>
        <a:bodyPr/>
        <a:lstStyle/>
        <a:p>
          <a:endParaRPr lang="en-US"/>
        </a:p>
      </dgm:t>
    </dgm:pt>
    <dgm:pt modelId="{B2664FEB-19E0-4416-97E9-F6545BE06170}" type="sibTrans" cxnId="{F81D7205-961C-4EEC-9B6A-1BEEEC0D7126}">
      <dgm:prSet/>
      <dgm:spPr/>
      <dgm:t>
        <a:bodyPr/>
        <a:lstStyle/>
        <a:p>
          <a:endParaRPr lang="en-US"/>
        </a:p>
      </dgm:t>
    </dgm:pt>
    <dgm:pt modelId="{A0562EB9-7EDD-4283-9A4A-06C3AD38E4FF}" type="pres">
      <dgm:prSet presAssocID="{23394B34-EC94-43C9-8905-40F37E4B0E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3A3AE0-3016-4ABC-BBB4-CD0053D331B4}" type="pres">
      <dgm:prSet presAssocID="{23394B34-EC94-43C9-8905-40F37E4B0EE5}" presName="dummyMaxCanvas" presStyleCnt="0">
        <dgm:presLayoutVars/>
      </dgm:prSet>
      <dgm:spPr/>
    </dgm:pt>
    <dgm:pt modelId="{9EEBD50D-33F1-4EBA-B04F-989A99B77774}" type="pres">
      <dgm:prSet presAssocID="{23394B34-EC94-43C9-8905-40F37E4B0EE5}" presName="TwoNodes_1" presStyleLbl="node1" presStyleIdx="0" presStyleCnt="2" custScaleX="100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F3339-9CEB-4394-96AA-FCF7E61E0A36}" type="pres">
      <dgm:prSet presAssocID="{23394B34-EC94-43C9-8905-40F37E4B0EE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E769D-1D6A-4E66-AD9D-E9AC9DED3B20}" type="pres">
      <dgm:prSet presAssocID="{23394B34-EC94-43C9-8905-40F37E4B0EE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FE155-F09A-42DD-9A31-6B033D8F9999}" type="pres">
      <dgm:prSet presAssocID="{23394B34-EC94-43C9-8905-40F37E4B0EE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542AA-675E-4246-9067-544677CB9351}" type="pres">
      <dgm:prSet presAssocID="{23394B34-EC94-43C9-8905-40F37E4B0EE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E2848-D554-4733-90C5-E28C07A28163}" type="presOf" srcId="{60F374D1-4635-4AD4-BFFA-C4862D23BC9B}" destId="{BCBFE155-F09A-42DD-9A31-6B033D8F9999}" srcOrd="1" destOrd="0" presId="urn:microsoft.com/office/officeart/2005/8/layout/vProcess5"/>
    <dgm:cxn modelId="{F933D2AF-4C3B-4FB6-837B-106957905B38}" type="presOf" srcId="{60F374D1-4635-4AD4-BFFA-C4862D23BC9B}" destId="{9EEBD50D-33F1-4EBA-B04F-989A99B77774}" srcOrd="0" destOrd="0" presId="urn:microsoft.com/office/officeart/2005/8/layout/vProcess5"/>
    <dgm:cxn modelId="{F81D7205-961C-4EEC-9B6A-1BEEEC0D7126}" srcId="{23394B34-EC94-43C9-8905-40F37E4B0EE5}" destId="{37748EDD-57AD-4925-8598-FCFEF2BC9D1C}" srcOrd="1" destOrd="0" parTransId="{FF58654C-10D0-45A1-ABA0-F548F6E0B7E1}" sibTransId="{B2664FEB-19E0-4416-97E9-F6545BE06170}"/>
    <dgm:cxn modelId="{53934DCD-75C8-43AA-8A80-20C58A30D03A}" type="presOf" srcId="{64CAA13F-C6E8-4575-99BE-FC9AC9E9449A}" destId="{F3EE769D-1D6A-4E66-AD9D-E9AC9DED3B20}" srcOrd="0" destOrd="0" presId="urn:microsoft.com/office/officeart/2005/8/layout/vProcess5"/>
    <dgm:cxn modelId="{20681671-5FCA-4215-B76A-0E410AD0B418}" type="presOf" srcId="{37748EDD-57AD-4925-8598-FCFEF2BC9D1C}" destId="{B0AF3339-9CEB-4394-96AA-FCF7E61E0A36}" srcOrd="0" destOrd="0" presId="urn:microsoft.com/office/officeart/2005/8/layout/vProcess5"/>
    <dgm:cxn modelId="{32700701-E301-4789-92D2-EC07F66EC95F}" type="presOf" srcId="{37748EDD-57AD-4925-8598-FCFEF2BC9D1C}" destId="{89D542AA-675E-4246-9067-544677CB9351}" srcOrd="1" destOrd="0" presId="urn:microsoft.com/office/officeart/2005/8/layout/vProcess5"/>
    <dgm:cxn modelId="{F7A8E24D-17A1-484D-8E64-034B32F4CF29}" type="presOf" srcId="{23394B34-EC94-43C9-8905-40F37E4B0EE5}" destId="{A0562EB9-7EDD-4283-9A4A-06C3AD38E4FF}" srcOrd="0" destOrd="0" presId="urn:microsoft.com/office/officeart/2005/8/layout/vProcess5"/>
    <dgm:cxn modelId="{1189C950-8D00-4639-847E-9AA943635546}" srcId="{23394B34-EC94-43C9-8905-40F37E4B0EE5}" destId="{60F374D1-4635-4AD4-BFFA-C4862D23BC9B}" srcOrd="0" destOrd="0" parTransId="{26349FE1-EA40-4A19-9F5A-DB5C397EE074}" sibTransId="{64CAA13F-C6E8-4575-99BE-FC9AC9E9449A}"/>
    <dgm:cxn modelId="{8CEFDBC2-CDB6-4760-9613-34D89223A27A}" type="presParOf" srcId="{A0562EB9-7EDD-4283-9A4A-06C3AD38E4FF}" destId="{8E3A3AE0-3016-4ABC-BBB4-CD0053D331B4}" srcOrd="0" destOrd="0" presId="urn:microsoft.com/office/officeart/2005/8/layout/vProcess5"/>
    <dgm:cxn modelId="{C1F2A0E1-F15A-4F5E-9DB5-08166F04DA8E}" type="presParOf" srcId="{A0562EB9-7EDD-4283-9A4A-06C3AD38E4FF}" destId="{9EEBD50D-33F1-4EBA-B04F-989A99B77774}" srcOrd="1" destOrd="0" presId="urn:microsoft.com/office/officeart/2005/8/layout/vProcess5"/>
    <dgm:cxn modelId="{4CBA870D-4A53-44E2-88EF-8146D73B110E}" type="presParOf" srcId="{A0562EB9-7EDD-4283-9A4A-06C3AD38E4FF}" destId="{B0AF3339-9CEB-4394-96AA-FCF7E61E0A36}" srcOrd="2" destOrd="0" presId="urn:microsoft.com/office/officeart/2005/8/layout/vProcess5"/>
    <dgm:cxn modelId="{A34DE9F5-5409-4D70-9CE0-7D9662E59EF5}" type="presParOf" srcId="{A0562EB9-7EDD-4283-9A4A-06C3AD38E4FF}" destId="{F3EE769D-1D6A-4E66-AD9D-E9AC9DED3B20}" srcOrd="3" destOrd="0" presId="urn:microsoft.com/office/officeart/2005/8/layout/vProcess5"/>
    <dgm:cxn modelId="{DE68AC14-48DD-4DA3-B291-11BAF6E2C021}" type="presParOf" srcId="{A0562EB9-7EDD-4283-9A4A-06C3AD38E4FF}" destId="{BCBFE155-F09A-42DD-9A31-6B033D8F9999}" srcOrd="4" destOrd="0" presId="urn:microsoft.com/office/officeart/2005/8/layout/vProcess5"/>
    <dgm:cxn modelId="{A6E044F4-3466-4439-8E6E-61155B8BACAD}" type="presParOf" srcId="{A0562EB9-7EDD-4283-9A4A-06C3AD38E4FF}" destId="{89D542AA-675E-4246-9067-544677CB935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B56C73-5439-469E-B479-DE84C7C18A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5D09-7928-4983-8D17-D2A30CE74B20}">
      <dgm:prSet phldrT="[Text]"/>
      <dgm:spPr/>
      <dgm:t>
        <a:bodyPr/>
        <a:lstStyle/>
        <a:p>
          <a:pPr algn="ctr"/>
          <a:r>
            <a:rPr lang="en-US" b="0" i="0" dirty="0"/>
            <a:t>Oswald </a:t>
          </a:r>
          <a:r>
            <a:rPr lang="en-US" b="0" i="0" dirty="0" err="1"/>
            <a:t>Berkhan</a:t>
          </a:r>
          <a:r>
            <a:rPr lang="sr-Latn-RS" b="0" i="0" dirty="0"/>
            <a:t>, 1881, slepilo za reči; Rudolf Berlin (sl.), 1887, disleksija</a:t>
          </a:r>
          <a:endParaRPr lang="en-US" dirty="0"/>
        </a:p>
      </dgm:t>
    </dgm:pt>
    <dgm:pt modelId="{9FA237D8-662E-42D8-B7D1-1BD29F53DF93}" type="parTrans" cxnId="{12931483-F40B-40AC-87D0-E061A26F8000}">
      <dgm:prSet/>
      <dgm:spPr/>
      <dgm:t>
        <a:bodyPr/>
        <a:lstStyle/>
        <a:p>
          <a:endParaRPr lang="en-US"/>
        </a:p>
      </dgm:t>
    </dgm:pt>
    <dgm:pt modelId="{644CFC3F-573A-46EB-B9B3-83652072E38D}" type="sibTrans" cxnId="{12931483-F40B-40AC-87D0-E061A26F8000}">
      <dgm:prSet/>
      <dgm:spPr/>
      <dgm:t>
        <a:bodyPr/>
        <a:lstStyle/>
        <a:p>
          <a:endParaRPr lang="en-US"/>
        </a:p>
      </dgm:t>
    </dgm:pt>
    <dgm:pt modelId="{E398C559-6ACD-4C0D-A557-CCF283667B29}">
      <dgm:prSet phldrT="[Text]"/>
      <dgm:spPr/>
      <dgm:t>
        <a:bodyPr/>
        <a:lstStyle/>
        <a:p>
          <a:r>
            <a:rPr lang="sr-Latn-RS" dirty="0"/>
            <a:t>Collier, 1900, kongenitalna nespretnost; Ernest Dupre (sl.) 1919, motorni debilitet</a:t>
          </a:r>
          <a:endParaRPr lang="en-US" dirty="0"/>
        </a:p>
      </dgm:t>
    </dgm:pt>
    <dgm:pt modelId="{48065DF0-7C5D-4D28-B08D-CA13E30A073C}" type="parTrans" cxnId="{F3B1E500-C597-4896-9EAD-D10AF49186AB}">
      <dgm:prSet/>
      <dgm:spPr/>
      <dgm:t>
        <a:bodyPr/>
        <a:lstStyle/>
        <a:p>
          <a:endParaRPr lang="en-US"/>
        </a:p>
      </dgm:t>
    </dgm:pt>
    <dgm:pt modelId="{A321EDEC-6F30-487B-8F97-B5D9F35F7ABC}" type="sibTrans" cxnId="{F3B1E500-C597-4896-9EAD-D10AF49186AB}">
      <dgm:prSet/>
      <dgm:spPr/>
      <dgm:t>
        <a:bodyPr/>
        <a:lstStyle/>
        <a:p>
          <a:endParaRPr lang="en-US"/>
        </a:p>
      </dgm:t>
    </dgm:pt>
    <dgm:pt modelId="{1A29FFDC-02A2-423A-8936-90A215E761AD}">
      <dgm:prSet phldrT="[Text]"/>
      <dgm:spPr/>
      <dgm:t>
        <a:bodyPr/>
        <a:lstStyle/>
        <a:p>
          <a:r>
            <a:rPr lang="sr-Latn-RS" dirty="0"/>
            <a:t>Gall, opis,1822!?; Landau (sl.), 1960, kongenitalna afazija</a:t>
          </a:r>
          <a:endParaRPr lang="en-US" dirty="0"/>
        </a:p>
      </dgm:t>
    </dgm:pt>
    <dgm:pt modelId="{8E5C642C-6B50-49DB-A6FF-2AAFFA48B3F7}" type="parTrans" cxnId="{95C42C7A-DB09-41F5-80F2-80D57A8B53BC}">
      <dgm:prSet/>
      <dgm:spPr/>
      <dgm:t>
        <a:bodyPr/>
        <a:lstStyle/>
        <a:p>
          <a:endParaRPr lang="en-US"/>
        </a:p>
      </dgm:t>
    </dgm:pt>
    <dgm:pt modelId="{AA74091C-B253-4764-A2C7-039E4AE9F1F2}" type="sibTrans" cxnId="{95C42C7A-DB09-41F5-80F2-80D57A8B53BC}">
      <dgm:prSet/>
      <dgm:spPr/>
      <dgm:t>
        <a:bodyPr/>
        <a:lstStyle/>
        <a:p>
          <a:endParaRPr lang="en-US"/>
        </a:p>
      </dgm:t>
    </dgm:pt>
    <dgm:pt modelId="{766DA67C-24B7-43AD-BAA0-58ACC22904F4}">
      <dgm:prSet phldrT="[Text]"/>
      <dgm:spPr/>
      <dgm:t>
        <a:bodyPr/>
        <a:lstStyle/>
        <a:p>
          <a:r>
            <a:rPr lang="sr-Latn-RS" dirty="0"/>
            <a:t>Sir George Frederic Still, 1902, ’deca poremećenog ponašanja’</a:t>
          </a:r>
          <a:endParaRPr lang="en-US" dirty="0"/>
        </a:p>
      </dgm:t>
    </dgm:pt>
    <dgm:pt modelId="{5E8C26A8-4828-4400-AC9D-FC8B6C3F25AC}" type="parTrans" cxnId="{BBFD7C36-F3DC-4F61-95BF-33A0D7641F06}">
      <dgm:prSet/>
      <dgm:spPr/>
      <dgm:t>
        <a:bodyPr/>
        <a:lstStyle/>
        <a:p>
          <a:endParaRPr lang="en-US"/>
        </a:p>
      </dgm:t>
    </dgm:pt>
    <dgm:pt modelId="{AD8EF1F0-4A1A-4E16-A7FF-1CC5F9FB1662}" type="sibTrans" cxnId="{BBFD7C36-F3DC-4F61-95BF-33A0D7641F06}">
      <dgm:prSet/>
      <dgm:spPr/>
      <dgm:t>
        <a:bodyPr/>
        <a:lstStyle/>
        <a:p>
          <a:endParaRPr lang="en-US"/>
        </a:p>
      </dgm:t>
    </dgm:pt>
    <dgm:pt modelId="{0807CA25-9736-4D0A-9945-0082EFF35A2E}" type="pres">
      <dgm:prSet presAssocID="{D9B56C73-5439-469E-B479-DE84C7C18A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EB826-C7C2-445E-B0C0-12D718EA34E2}" type="pres">
      <dgm:prSet presAssocID="{335E5D09-7928-4983-8D17-D2A30CE74B20}" presName="composite" presStyleCnt="0"/>
      <dgm:spPr/>
    </dgm:pt>
    <dgm:pt modelId="{6A079960-8F0C-41D9-ADC2-8B5BBA438FE5}" type="pres">
      <dgm:prSet presAssocID="{335E5D09-7928-4983-8D17-D2A30CE74B2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83081D11-B25F-42F2-8A75-2C2ACD7FA004}" type="pres">
      <dgm:prSet presAssocID="{335E5D09-7928-4983-8D17-D2A30CE74B2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AC89C-676E-4808-835C-DB577A6D22BA}" type="pres">
      <dgm:prSet presAssocID="{644CFC3F-573A-46EB-B9B3-83652072E38D}" presName="spacing" presStyleCnt="0"/>
      <dgm:spPr/>
    </dgm:pt>
    <dgm:pt modelId="{02C10D8A-8DE0-4438-BE35-FFC2183B5137}" type="pres">
      <dgm:prSet presAssocID="{E398C559-6ACD-4C0D-A557-CCF283667B29}" presName="composite" presStyleCnt="0"/>
      <dgm:spPr/>
    </dgm:pt>
    <dgm:pt modelId="{0E3D0E3F-7276-4A58-A034-17D5F8517AC1}" type="pres">
      <dgm:prSet presAssocID="{E398C559-6ACD-4C0D-A557-CCF283667B29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n-US"/>
        </a:p>
      </dgm:t>
    </dgm:pt>
    <dgm:pt modelId="{CD0D3FB7-ECF8-45E7-A265-1836BBFE26B4}" type="pres">
      <dgm:prSet presAssocID="{E398C559-6ACD-4C0D-A557-CCF283667B2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685AC-622E-47FF-AAAA-2EAB8620F2A7}" type="pres">
      <dgm:prSet presAssocID="{A321EDEC-6F30-487B-8F97-B5D9F35F7ABC}" presName="spacing" presStyleCnt="0"/>
      <dgm:spPr/>
    </dgm:pt>
    <dgm:pt modelId="{5CFFD97B-B7A1-4D9D-AFA2-64F716A52312}" type="pres">
      <dgm:prSet presAssocID="{1A29FFDC-02A2-423A-8936-90A215E761AD}" presName="composite" presStyleCnt="0"/>
      <dgm:spPr/>
    </dgm:pt>
    <dgm:pt modelId="{647A37F1-2510-4B87-A871-89DA0ED97574}" type="pres">
      <dgm:prSet presAssocID="{1A29FFDC-02A2-423A-8936-90A215E761AD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1667E823-0565-4148-9C7D-24C81EF9E6F0}" type="pres">
      <dgm:prSet presAssocID="{1A29FFDC-02A2-423A-8936-90A215E761A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B6436-67F8-4108-A596-B2255B7B26A1}" type="pres">
      <dgm:prSet presAssocID="{AA74091C-B253-4764-A2C7-039E4AE9F1F2}" presName="spacing" presStyleCnt="0"/>
      <dgm:spPr/>
    </dgm:pt>
    <dgm:pt modelId="{775D2AA4-2D77-4697-964C-90FADA4A20D3}" type="pres">
      <dgm:prSet presAssocID="{766DA67C-24B7-43AD-BAA0-58ACC22904F4}" presName="composite" presStyleCnt="0"/>
      <dgm:spPr/>
    </dgm:pt>
    <dgm:pt modelId="{D3DB5B41-5468-4D2F-B633-E2BDD47B5910}" type="pres">
      <dgm:prSet presAssocID="{766DA67C-24B7-43AD-BAA0-58ACC22904F4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18DB740E-3A5F-40A2-816E-1421EA36E134}" type="pres">
      <dgm:prSet presAssocID="{766DA67C-24B7-43AD-BAA0-58ACC22904F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DDE2F-16CD-4A03-9022-4F59AD720616}" type="presOf" srcId="{335E5D09-7928-4983-8D17-D2A30CE74B20}" destId="{83081D11-B25F-42F2-8A75-2C2ACD7FA004}" srcOrd="0" destOrd="0" presId="urn:microsoft.com/office/officeart/2005/8/layout/vList3"/>
    <dgm:cxn modelId="{BBFD7C36-F3DC-4F61-95BF-33A0D7641F06}" srcId="{D9B56C73-5439-469E-B479-DE84C7C18A20}" destId="{766DA67C-24B7-43AD-BAA0-58ACC22904F4}" srcOrd="3" destOrd="0" parTransId="{5E8C26A8-4828-4400-AC9D-FC8B6C3F25AC}" sibTransId="{AD8EF1F0-4A1A-4E16-A7FF-1CC5F9FB1662}"/>
    <dgm:cxn modelId="{95C42C7A-DB09-41F5-80F2-80D57A8B53BC}" srcId="{D9B56C73-5439-469E-B479-DE84C7C18A20}" destId="{1A29FFDC-02A2-423A-8936-90A215E761AD}" srcOrd="2" destOrd="0" parTransId="{8E5C642C-6B50-49DB-A6FF-2AAFFA48B3F7}" sibTransId="{AA74091C-B253-4764-A2C7-039E4AE9F1F2}"/>
    <dgm:cxn modelId="{515EC829-6521-4503-B532-00CFABC4B017}" type="presOf" srcId="{766DA67C-24B7-43AD-BAA0-58ACC22904F4}" destId="{18DB740E-3A5F-40A2-816E-1421EA36E134}" srcOrd="0" destOrd="0" presId="urn:microsoft.com/office/officeart/2005/8/layout/vList3"/>
    <dgm:cxn modelId="{12931483-F40B-40AC-87D0-E061A26F8000}" srcId="{D9B56C73-5439-469E-B479-DE84C7C18A20}" destId="{335E5D09-7928-4983-8D17-D2A30CE74B20}" srcOrd="0" destOrd="0" parTransId="{9FA237D8-662E-42D8-B7D1-1BD29F53DF93}" sibTransId="{644CFC3F-573A-46EB-B9B3-83652072E38D}"/>
    <dgm:cxn modelId="{F3B1E500-C597-4896-9EAD-D10AF49186AB}" srcId="{D9B56C73-5439-469E-B479-DE84C7C18A20}" destId="{E398C559-6ACD-4C0D-A557-CCF283667B29}" srcOrd="1" destOrd="0" parTransId="{48065DF0-7C5D-4D28-B08D-CA13E30A073C}" sibTransId="{A321EDEC-6F30-487B-8F97-B5D9F35F7ABC}"/>
    <dgm:cxn modelId="{E16320CF-A972-46E4-B628-E189B0187861}" type="presOf" srcId="{1A29FFDC-02A2-423A-8936-90A215E761AD}" destId="{1667E823-0565-4148-9C7D-24C81EF9E6F0}" srcOrd="0" destOrd="0" presId="urn:microsoft.com/office/officeart/2005/8/layout/vList3"/>
    <dgm:cxn modelId="{1D1C8F88-8BF7-4C14-91E0-A4AC106D7C74}" type="presOf" srcId="{D9B56C73-5439-469E-B479-DE84C7C18A20}" destId="{0807CA25-9736-4D0A-9945-0082EFF35A2E}" srcOrd="0" destOrd="0" presId="urn:microsoft.com/office/officeart/2005/8/layout/vList3"/>
    <dgm:cxn modelId="{E397C232-C67E-4FEA-ABAB-1B9AED5DEDBD}" type="presOf" srcId="{E398C559-6ACD-4C0D-A557-CCF283667B29}" destId="{CD0D3FB7-ECF8-45E7-A265-1836BBFE26B4}" srcOrd="0" destOrd="0" presId="urn:microsoft.com/office/officeart/2005/8/layout/vList3"/>
    <dgm:cxn modelId="{E6ECBF31-5B6B-4045-B62E-F6E20DD92103}" type="presParOf" srcId="{0807CA25-9736-4D0A-9945-0082EFF35A2E}" destId="{169EB826-C7C2-445E-B0C0-12D718EA34E2}" srcOrd="0" destOrd="0" presId="urn:microsoft.com/office/officeart/2005/8/layout/vList3"/>
    <dgm:cxn modelId="{B2BB0C23-AA03-41F1-B8E2-878536412BB8}" type="presParOf" srcId="{169EB826-C7C2-445E-B0C0-12D718EA34E2}" destId="{6A079960-8F0C-41D9-ADC2-8B5BBA438FE5}" srcOrd="0" destOrd="0" presId="urn:microsoft.com/office/officeart/2005/8/layout/vList3"/>
    <dgm:cxn modelId="{710912BE-3D16-4BFF-9101-779C48D8A07A}" type="presParOf" srcId="{169EB826-C7C2-445E-B0C0-12D718EA34E2}" destId="{83081D11-B25F-42F2-8A75-2C2ACD7FA004}" srcOrd="1" destOrd="0" presId="urn:microsoft.com/office/officeart/2005/8/layout/vList3"/>
    <dgm:cxn modelId="{F064F2FE-EA16-4811-A97B-842C6751E8B4}" type="presParOf" srcId="{0807CA25-9736-4D0A-9945-0082EFF35A2E}" destId="{527AC89C-676E-4808-835C-DB577A6D22BA}" srcOrd="1" destOrd="0" presId="urn:microsoft.com/office/officeart/2005/8/layout/vList3"/>
    <dgm:cxn modelId="{91B4681F-42F6-4788-AB07-3B834F069714}" type="presParOf" srcId="{0807CA25-9736-4D0A-9945-0082EFF35A2E}" destId="{02C10D8A-8DE0-4438-BE35-FFC2183B5137}" srcOrd="2" destOrd="0" presId="urn:microsoft.com/office/officeart/2005/8/layout/vList3"/>
    <dgm:cxn modelId="{437E7D59-FCB3-48D2-BB93-DE2AB4010FCD}" type="presParOf" srcId="{02C10D8A-8DE0-4438-BE35-FFC2183B5137}" destId="{0E3D0E3F-7276-4A58-A034-17D5F8517AC1}" srcOrd="0" destOrd="0" presId="urn:microsoft.com/office/officeart/2005/8/layout/vList3"/>
    <dgm:cxn modelId="{9E1C2BDF-8D01-49B3-B295-DE6DEB06ED8D}" type="presParOf" srcId="{02C10D8A-8DE0-4438-BE35-FFC2183B5137}" destId="{CD0D3FB7-ECF8-45E7-A265-1836BBFE26B4}" srcOrd="1" destOrd="0" presId="urn:microsoft.com/office/officeart/2005/8/layout/vList3"/>
    <dgm:cxn modelId="{ABE87C80-24D8-45BC-80B9-78B1B9F9DA52}" type="presParOf" srcId="{0807CA25-9736-4D0A-9945-0082EFF35A2E}" destId="{9C1685AC-622E-47FF-AAAA-2EAB8620F2A7}" srcOrd="3" destOrd="0" presId="urn:microsoft.com/office/officeart/2005/8/layout/vList3"/>
    <dgm:cxn modelId="{FCB6BDE3-A990-40DC-B493-768A54F5727B}" type="presParOf" srcId="{0807CA25-9736-4D0A-9945-0082EFF35A2E}" destId="{5CFFD97B-B7A1-4D9D-AFA2-64F716A52312}" srcOrd="4" destOrd="0" presId="urn:microsoft.com/office/officeart/2005/8/layout/vList3"/>
    <dgm:cxn modelId="{DBE3EDCE-E421-4630-9B71-8FF28BE64D19}" type="presParOf" srcId="{5CFFD97B-B7A1-4D9D-AFA2-64F716A52312}" destId="{647A37F1-2510-4B87-A871-89DA0ED97574}" srcOrd="0" destOrd="0" presId="urn:microsoft.com/office/officeart/2005/8/layout/vList3"/>
    <dgm:cxn modelId="{89D954E3-17C2-4F38-A9B4-3B60B8CDE1DA}" type="presParOf" srcId="{5CFFD97B-B7A1-4D9D-AFA2-64F716A52312}" destId="{1667E823-0565-4148-9C7D-24C81EF9E6F0}" srcOrd="1" destOrd="0" presId="urn:microsoft.com/office/officeart/2005/8/layout/vList3"/>
    <dgm:cxn modelId="{28C2A5C9-FEA5-4C76-B2CB-FF85119382AC}" type="presParOf" srcId="{0807CA25-9736-4D0A-9945-0082EFF35A2E}" destId="{87FB6436-67F8-4108-A596-B2255B7B26A1}" srcOrd="5" destOrd="0" presId="urn:microsoft.com/office/officeart/2005/8/layout/vList3"/>
    <dgm:cxn modelId="{B209CE2F-CF72-4463-818F-7735330504CB}" type="presParOf" srcId="{0807CA25-9736-4D0A-9945-0082EFF35A2E}" destId="{775D2AA4-2D77-4697-964C-90FADA4A20D3}" srcOrd="6" destOrd="0" presId="urn:microsoft.com/office/officeart/2005/8/layout/vList3"/>
    <dgm:cxn modelId="{E35F15FE-434D-4225-A3C0-F9F7F82EA66C}" type="presParOf" srcId="{775D2AA4-2D77-4697-964C-90FADA4A20D3}" destId="{D3DB5B41-5468-4D2F-B633-E2BDD47B5910}" srcOrd="0" destOrd="0" presId="urn:microsoft.com/office/officeart/2005/8/layout/vList3"/>
    <dgm:cxn modelId="{FF0EB0F8-E1FE-4466-836A-C23003CA6212}" type="presParOf" srcId="{775D2AA4-2D77-4697-964C-90FADA4A20D3}" destId="{18DB740E-3A5F-40A2-816E-1421EA36E1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5B58AE-085E-41D7-858A-A9072B557C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D7F40-734B-4CE2-8D98-A1A64516BBD7}">
      <dgm:prSet phldrT="[Text]"/>
      <dgm:spPr/>
      <dgm:t>
        <a:bodyPr/>
        <a:lstStyle/>
        <a:p>
          <a:endParaRPr lang="en-US" dirty="0"/>
        </a:p>
      </dgm:t>
    </dgm:pt>
    <dgm:pt modelId="{A36667E2-E1F0-4D07-9294-2AA1D3FC14C8}" type="parTrans" cxnId="{4A3F27CE-9B2E-4EC8-BF0A-2EE69B6204B4}">
      <dgm:prSet/>
      <dgm:spPr/>
      <dgm:t>
        <a:bodyPr/>
        <a:lstStyle/>
        <a:p>
          <a:endParaRPr lang="en-US"/>
        </a:p>
      </dgm:t>
    </dgm:pt>
    <dgm:pt modelId="{1FDF4927-8B16-48EA-AAF9-414DE0732DCE}" type="sibTrans" cxnId="{4A3F27CE-9B2E-4EC8-BF0A-2EE69B6204B4}">
      <dgm:prSet/>
      <dgm:spPr/>
      <dgm:t>
        <a:bodyPr/>
        <a:lstStyle/>
        <a:p>
          <a:endParaRPr lang="en-US"/>
        </a:p>
      </dgm:t>
    </dgm:pt>
    <dgm:pt modelId="{7E18791A-5D08-44AE-A496-AA5915B1906E}">
      <dgm:prSet phldrT="[Text]"/>
      <dgm:spPr/>
      <dgm:t>
        <a:bodyPr/>
        <a:lstStyle/>
        <a:p>
          <a:r>
            <a:rPr lang="sr-Latn-RS" dirty="0"/>
            <a:t>Nema neurološle ozlede/lezije mozga</a:t>
          </a:r>
          <a:endParaRPr lang="en-US" dirty="0"/>
        </a:p>
      </dgm:t>
    </dgm:pt>
    <dgm:pt modelId="{C49B0E8B-0D12-4DFF-A751-CAB09B75D935}" type="parTrans" cxnId="{AC04FB6C-7ACB-4D64-B302-5BAD795F5107}">
      <dgm:prSet/>
      <dgm:spPr/>
      <dgm:t>
        <a:bodyPr/>
        <a:lstStyle/>
        <a:p>
          <a:endParaRPr lang="en-US"/>
        </a:p>
      </dgm:t>
    </dgm:pt>
    <dgm:pt modelId="{DABE0BFC-E018-47DD-A1C2-A956D7A258B4}" type="sibTrans" cxnId="{AC04FB6C-7ACB-4D64-B302-5BAD795F5107}">
      <dgm:prSet/>
      <dgm:spPr/>
      <dgm:t>
        <a:bodyPr/>
        <a:lstStyle/>
        <a:p>
          <a:endParaRPr lang="en-US"/>
        </a:p>
      </dgm:t>
    </dgm:pt>
    <dgm:pt modelId="{4C839FBE-81E1-4737-B41B-DD9B6F4A8891}">
      <dgm:prSet phldrT="[Text]"/>
      <dgm:spPr/>
      <dgm:t>
        <a:bodyPr/>
        <a:lstStyle/>
        <a:p>
          <a:r>
            <a:rPr lang="sr-Latn-RS" dirty="0"/>
            <a:t>Izolovano (ili najviše) pogađa jednu sposobnost</a:t>
          </a:r>
          <a:endParaRPr lang="en-US" dirty="0"/>
        </a:p>
      </dgm:t>
    </dgm:pt>
    <dgm:pt modelId="{5456B93E-48A4-4342-AFA0-4880689EC180}" type="parTrans" cxnId="{6930A9B7-F1F7-42E1-BEB6-81FFD0DB572B}">
      <dgm:prSet/>
      <dgm:spPr/>
      <dgm:t>
        <a:bodyPr/>
        <a:lstStyle/>
        <a:p>
          <a:endParaRPr lang="en-US"/>
        </a:p>
      </dgm:t>
    </dgm:pt>
    <dgm:pt modelId="{0A1CCFB4-FC2F-4E81-9359-14B93F03A5D2}" type="sibTrans" cxnId="{6930A9B7-F1F7-42E1-BEB6-81FFD0DB572B}">
      <dgm:prSet/>
      <dgm:spPr/>
      <dgm:t>
        <a:bodyPr/>
        <a:lstStyle/>
        <a:p>
          <a:endParaRPr lang="en-US"/>
        </a:p>
      </dgm:t>
    </dgm:pt>
    <dgm:pt modelId="{FD3DC16E-1AC6-4B37-A670-4ACDFF72D751}">
      <dgm:prSet phldrT="[Text]"/>
      <dgm:spPr/>
      <dgm:t>
        <a:bodyPr/>
        <a:lstStyle/>
        <a:p>
          <a:r>
            <a:rPr lang="sr-Latn-RS" dirty="0"/>
            <a:t>Nije rezultat sredinske deprivacije</a:t>
          </a:r>
          <a:endParaRPr lang="en-US" dirty="0"/>
        </a:p>
      </dgm:t>
    </dgm:pt>
    <dgm:pt modelId="{D999B180-B4AC-4BF7-A551-F6347C788014}" type="parTrans" cxnId="{EA5FCBBD-6615-4BAE-9D53-D26F98C3D1EE}">
      <dgm:prSet/>
      <dgm:spPr/>
      <dgm:t>
        <a:bodyPr/>
        <a:lstStyle/>
        <a:p>
          <a:endParaRPr lang="en-US"/>
        </a:p>
      </dgm:t>
    </dgm:pt>
    <dgm:pt modelId="{A92FA9A3-69EA-4967-86F5-62D383A1192E}" type="sibTrans" cxnId="{EA5FCBBD-6615-4BAE-9D53-D26F98C3D1EE}">
      <dgm:prSet/>
      <dgm:spPr/>
      <dgm:t>
        <a:bodyPr/>
        <a:lstStyle/>
        <a:p>
          <a:endParaRPr lang="en-US"/>
        </a:p>
      </dgm:t>
    </dgm:pt>
    <dgm:pt modelId="{4DA1F77C-7E1B-4FA8-B515-9DA100951110}">
      <dgm:prSet phldrT="[Text]"/>
      <dgm:spPr/>
      <dgm:t>
        <a:bodyPr/>
        <a:lstStyle/>
        <a:p>
          <a:r>
            <a:rPr lang="sr-Latn-RS" dirty="0"/>
            <a:t>’Kruži’ u porodici</a:t>
          </a:r>
          <a:endParaRPr lang="en-US" dirty="0"/>
        </a:p>
      </dgm:t>
    </dgm:pt>
    <dgm:pt modelId="{0A97F992-2B3F-46EB-A9F6-50F8D3AA17AE}" type="parTrans" cxnId="{3EA64033-CC8E-474B-BECE-5846D29A0D48}">
      <dgm:prSet/>
      <dgm:spPr/>
      <dgm:t>
        <a:bodyPr/>
        <a:lstStyle/>
        <a:p>
          <a:endParaRPr lang="en-US"/>
        </a:p>
      </dgm:t>
    </dgm:pt>
    <dgm:pt modelId="{8E145C12-DBC2-4B34-AEC2-752830BB4D06}" type="sibTrans" cxnId="{3EA64033-CC8E-474B-BECE-5846D29A0D48}">
      <dgm:prSet/>
      <dgm:spPr/>
      <dgm:t>
        <a:bodyPr/>
        <a:lstStyle/>
        <a:p>
          <a:endParaRPr lang="en-US"/>
        </a:p>
      </dgm:t>
    </dgm:pt>
    <dgm:pt modelId="{7C4B7756-F273-4687-A73F-BA12C6925C2E}">
      <dgm:prSet phldrT="[Text]"/>
      <dgm:spPr/>
      <dgm:t>
        <a:bodyPr/>
        <a:lstStyle/>
        <a:p>
          <a:r>
            <a:rPr lang="sr-Latn-RS" dirty="0"/>
            <a:t>Tipično se ispoljava u vreme kada bi dete normalno ovladalo sposobnosšću</a:t>
          </a:r>
          <a:endParaRPr lang="en-US" dirty="0"/>
        </a:p>
      </dgm:t>
    </dgm:pt>
    <dgm:pt modelId="{0228B82D-E68C-4860-8D3E-4B9153BBD13D}" type="parTrans" cxnId="{1E3AE348-E313-4DCB-9449-B6E30289F68E}">
      <dgm:prSet/>
      <dgm:spPr/>
      <dgm:t>
        <a:bodyPr/>
        <a:lstStyle/>
        <a:p>
          <a:endParaRPr lang="en-US"/>
        </a:p>
      </dgm:t>
    </dgm:pt>
    <dgm:pt modelId="{D0CE0AAE-D62D-4682-B3F0-DA67ECC554E4}" type="sibTrans" cxnId="{1E3AE348-E313-4DCB-9449-B6E30289F68E}">
      <dgm:prSet/>
      <dgm:spPr/>
      <dgm:t>
        <a:bodyPr/>
        <a:lstStyle/>
        <a:p>
          <a:endParaRPr lang="en-US"/>
        </a:p>
      </dgm:t>
    </dgm:pt>
    <dgm:pt modelId="{3E532693-49A3-447D-B8B1-6BD153119A71}">
      <dgm:prSet phldrT="[Text]"/>
      <dgm:spPr/>
      <dgm:t>
        <a:bodyPr/>
        <a:lstStyle/>
        <a:p>
          <a:r>
            <a:rPr lang="sr-Latn-RS" dirty="0"/>
            <a:t>Nije u vezi sa sniženom opštom sposobnošću/inteligencijom</a:t>
          </a:r>
          <a:endParaRPr lang="en-US" dirty="0"/>
        </a:p>
      </dgm:t>
    </dgm:pt>
    <dgm:pt modelId="{83B78A4A-9991-49EB-B0CB-4077AB430D6B}" type="parTrans" cxnId="{33BC4414-D964-40C6-B283-7366B295E3C3}">
      <dgm:prSet/>
      <dgm:spPr/>
      <dgm:t>
        <a:bodyPr/>
        <a:lstStyle/>
        <a:p>
          <a:endParaRPr lang="en-US"/>
        </a:p>
      </dgm:t>
    </dgm:pt>
    <dgm:pt modelId="{F9D9B43C-13B6-4BF4-ABA7-B7EBB92D4C64}" type="sibTrans" cxnId="{33BC4414-D964-40C6-B283-7366B295E3C3}">
      <dgm:prSet/>
      <dgm:spPr/>
      <dgm:t>
        <a:bodyPr/>
        <a:lstStyle/>
        <a:p>
          <a:endParaRPr lang="en-US"/>
        </a:p>
      </dgm:t>
    </dgm:pt>
    <dgm:pt modelId="{8E2E9494-BAA0-4306-AEAB-D93860653EC7}" type="pres">
      <dgm:prSet presAssocID="{E75B58AE-085E-41D7-858A-A9072B557C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77173E-0E61-4425-BCEF-5C6C30AB93F4}" type="pres">
      <dgm:prSet presAssocID="{7B8D7F40-734B-4CE2-8D98-A1A64516BBD7}" presName="thickLine" presStyleLbl="alignNode1" presStyleIdx="0" presStyleCnt="1"/>
      <dgm:spPr/>
    </dgm:pt>
    <dgm:pt modelId="{1C9DB5FB-D3C9-4334-B495-603DF9B5A205}" type="pres">
      <dgm:prSet presAssocID="{7B8D7F40-734B-4CE2-8D98-A1A64516BBD7}" presName="horz1" presStyleCnt="0"/>
      <dgm:spPr/>
    </dgm:pt>
    <dgm:pt modelId="{FD93390D-1890-49AD-AC7F-86BDED9ABA8B}" type="pres">
      <dgm:prSet presAssocID="{7B8D7F40-734B-4CE2-8D98-A1A64516BBD7}" presName="tx1" presStyleLbl="revTx" presStyleIdx="0" presStyleCnt="7" custFlipHor="1" custScaleX="58152"/>
      <dgm:spPr/>
      <dgm:t>
        <a:bodyPr/>
        <a:lstStyle/>
        <a:p>
          <a:endParaRPr lang="en-US"/>
        </a:p>
      </dgm:t>
    </dgm:pt>
    <dgm:pt modelId="{6C0BDFD8-537B-46DB-BD36-A48972155D4C}" type="pres">
      <dgm:prSet presAssocID="{7B8D7F40-734B-4CE2-8D98-A1A64516BBD7}" presName="vert1" presStyleCnt="0"/>
      <dgm:spPr/>
    </dgm:pt>
    <dgm:pt modelId="{0641A002-D0FA-4E3F-B068-AA3B04C8FA82}" type="pres">
      <dgm:prSet presAssocID="{7E18791A-5D08-44AE-A496-AA5915B1906E}" presName="vertSpace2a" presStyleCnt="0"/>
      <dgm:spPr/>
    </dgm:pt>
    <dgm:pt modelId="{C262F3EB-D0E8-4EC8-9202-DB3E6EE71112}" type="pres">
      <dgm:prSet presAssocID="{7E18791A-5D08-44AE-A496-AA5915B1906E}" presName="horz2" presStyleCnt="0"/>
      <dgm:spPr/>
    </dgm:pt>
    <dgm:pt modelId="{893A00C7-28C5-480E-ABC3-D4F589211EAB}" type="pres">
      <dgm:prSet presAssocID="{7E18791A-5D08-44AE-A496-AA5915B1906E}" presName="horzSpace2" presStyleCnt="0"/>
      <dgm:spPr/>
    </dgm:pt>
    <dgm:pt modelId="{E97F7EFD-4B50-4812-9900-151339B45F7B}" type="pres">
      <dgm:prSet presAssocID="{7E18791A-5D08-44AE-A496-AA5915B1906E}" presName="tx2" presStyleLbl="revTx" presStyleIdx="1" presStyleCnt="7"/>
      <dgm:spPr/>
      <dgm:t>
        <a:bodyPr/>
        <a:lstStyle/>
        <a:p>
          <a:endParaRPr lang="en-US"/>
        </a:p>
      </dgm:t>
    </dgm:pt>
    <dgm:pt modelId="{FED1BDBA-9B4C-4035-B891-B2AB94319BF9}" type="pres">
      <dgm:prSet presAssocID="{7E18791A-5D08-44AE-A496-AA5915B1906E}" presName="vert2" presStyleCnt="0"/>
      <dgm:spPr/>
    </dgm:pt>
    <dgm:pt modelId="{D3DA99F4-56DD-4152-B6D6-C5A7AFC77D9E}" type="pres">
      <dgm:prSet presAssocID="{7E18791A-5D08-44AE-A496-AA5915B1906E}" presName="thinLine2b" presStyleLbl="callout" presStyleIdx="0" presStyleCnt="6"/>
      <dgm:spPr>
        <a:ln>
          <a:solidFill>
            <a:schemeClr val="accent3">
              <a:lumMod val="60000"/>
              <a:lumOff val="40000"/>
            </a:schemeClr>
          </a:solidFill>
        </a:ln>
      </dgm:spPr>
    </dgm:pt>
    <dgm:pt modelId="{FC9A195A-6977-499A-B408-61FEDC90186D}" type="pres">
      <dgm:prSet presAssocID="{7E18791A-5D08-44AE-A496-AA5915B1906E}" presName="vertSpace2b" presStyleCnt="0"/>
      <dgm:spPr/>
    </dgm:pt>
    <dgm:pt modelId="{82247286-A1D6-48F7-921E-2F135451D88B}" type="pres">
      <dgm:prSet presAssocID="{4C839FBE-81E1-4737-B41B-DD9B6F4A8891}" presName="horz2" presStyleCnt="0"/>
      <dgm:spPr/>
    </dgm:pt>
    <dgm:pt modelId="{F2F53B2C-887D-40B2-A438-4E0D634A0995}" type="pres">
      <dgm:prSet presAssocID="{4C839FBE-81E1-4737-B41B-DD9B6F4A8891}" presName="horzSpace2" presStyleCnt="0"/>
      <dgm:spPr/>
    </dgm:pt>
    <dgm:pt modelId="{0FC3F06C-4478-4C24-BF7A-37851CF0D6EF}" type="pres">
      <dgm:prSet presAssocID="{4C839FBE-81E1-4737-B41B-DD9B6F4A8891}" presName="tx2" presStyleLbl="revTx" presStyleIdx="2" presStyleCnt="7"/>
      <dgm:spPr/>
      <dgm:t>
        <a:bodyPr/>
        <a:lstStyle/>
        <a:p>
          <a:endParaRPr lang="en-US"/>
        </a:p>
      </dgm:t>
    </dgm:pt>
    <dgm:pt modelId="{4A815D2E-AC5C-4BA1-8FF2-57B77D405009}" type="pres">
      <dgm:prSet presAssocID="{4C839FBE-81E1-4737-B41B-DD9B6F4A8891}" presName="vert2" presStyleCnt="0"/>
      <dgm:spPr/>
    </dgm:pt>
    <dgm:pt modelId="{BBA2804F-F0BA-465E-9F77-4052F51DBEF4}" type="pres">
      <dgm:prSet presAssocID="{4C839FBE-81E1-4737-B41B-DD9B6F4A8891}" presName="thinLine2b" presStyleLbl="callout" presStyleIdx="1" presStyleCnt="6"/>
      <dgm:spPr>
        <a:ln>
          <a:solidFill>
            <a:schemeClr val="accent5">
              <a:lumMod val="60000"/>
              <a:lumOff val="40000"/>
            </a:schemeClr>
          </a:solidFill>
        </a:ln>
      </dgm:spPr>
    </dgm:pt>
    <dgm:pt modelId="{99F22FE3-2AD6-49DF-9D4C-4F23206D375B}" type="pres">
      <dgm:prSet presAssocID="{4C839FBE-81E1-4737-B41B-DD9B6F4A8891}" presName="vertSpace2b" presStyleCnt="0"/>
      <dgm:spPr/>
    </dgm:pt>
    <dgm:pt modelId="{6C228216-3D94-4083-A425-6CA9124CE09A}" type="pres">
      <dgm:prSet presAssocID="{3E532693-49A3-447D-B8B1-6BD153119A71}" presName="horz2" presStyleCnt="0"/>
      <dgm:spPr/>
    </dgm:pt>
    <dgm:pt modelId="{167AABA7-D46C-41DB-83AF-E57EDC4960F3}" type="pres">
      <dgm:prSet presAssocID="{3E532693-49A3-447D-B8B1-6BD153119A71}" presName="horzSpace2" presStyleCnt="0"/>
      <dgm:spPr/>
    </dgm:pt>
    <dgm:pt modelId="{4828F2E5-9454-48E7-9C1E-1D02B2F4B224}" type="pres">
      <dgm:prSet presAssocID="{3E532693-49A3-447D-B8B1-6BD153119A71}" presName="tx2" presStyleLbl="revTx" presStyleIdx="3" presStyleCnt="7"/>
      <dgm:spPr/>
      <dgm:t>
        <a:bodyPr/>
        <a:lstStyle/>
        <a:p>
          <a:endParaRPr lang="en-US"/>
        </a:p>
      </dgm:t>
    </dgm:pt>
    <dgm:pt modelId="{95C8FA6B-2A16-4BB5-ADB8-B40476E77F34}" type="pres">
      <dgm:prSet presAssocID="{3E532693-49A3-447D-B8B1-6BD153119A71}" presName="vert2" presStyleCnt="0"/>
      <dgm:spPr/>
    </dgm:pt>
    <dgm:pt modelId="{9C76D0F6-B174-4C04-B491-616DD3E3ECBC}" type="pres">
      <dgm:prSet presAssocID="{3E532693-49A3-447D-B8B1-6BD153119A71}" presName="thinLine2b" presStyleLbl="callout" presStyleIdx="2" presStyleCnt="6" custLinFactNeighborX="611" custLinFactNeighborY="50389"/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01367B96-8F4C-4C97-9A19-84C25AE2FE9F}" type="pres">
      <dgm:prSet presAssocID="{3E532693-49A3-447D-B8B1-6BD153119A71}" presName="vertSpace2b" presStyleCnt="0"/>
      <dgm:spPr/>
    </dgm:pt>
    <dgm:pt modelId="{03D70D78-6D2A-4FBA-A829-587FCF975558}" type="pres">
      <dgm:prSet presAssocID="{FD3DC16E-1AC6-4B37-A670-4ACDFF72D751}" presName="horz2" presStyleCnt="0"/>
      <dgm:spPr/>
    </dgm:pt>
    <dgm:pt modelId="{D2E9C9AE-E092-4004-AF6F-9E8088761027}" type="pres">
      <dgm:prSet presAssocID="{FD3DC16E-1AC6-4B37-A670-4ACDFF72D751}" presName="horzSpace2" presStyleCnt="0"/>
      <dgm:spPr/>
    </dgm:pt>
    <dgm:pt modelId="{EBB154E0-D33C-491C-87EA-0594F8F146BD}" type="pres">
      <dgm:prSet presAssocID="{FD3DC16E-1AC6-4B37-A670-4ACDFF72D751}" presName="tx2" presStyleLbl="revTx" presStyleIdx="4" presStyleCnt="7"/>
      <dgm:spPr/>
      <dgm:t>
        <a:bodyPr/>
        <a:lstStyle/>
        <a:p>
          <a:endParaRPr lang="en-US"/>
        </a:p>
      </dgm:t>
    </dgm:pt>
    <dgm:pt modelId="{44539A9A-0EFE-43A2-A498-9A37453991D4}" type="pres">
      <dgm:prSet presAssocID="{FD3DC16E-1AC6-4B37-A670-4ACDFF72D751}" presName="vert2" presStyleCnt="0"/>
      <dgm:spPr/>
    </dgm:pt>
    <dgm:pt modelId="{AA3A11EA-F25B-4F49-B944-6FB503747CB4}" type="pres">
      <dgm:prSet presAssocID="{FD3DC16E-1AC6-4B37-A670-4ACDFF72D751}" presName="thinLine2b" presStyleLbl="callout" presStyleIdx="3" presStyleCnt="6"/>
      <dgm:spPr>
        <a:ln>
          <a:solidFill>
            <a:schemeClr val="accent2">
              <a:lumMod val="75000"/>
            </a:schemeClr>
          </a:solidFill>
        </a:ln>
      </dgm:spPr>
    </dgm:pt>
    <dgm:pt modelId="{C4D8CE5F-586C-4A45-ABA6-78F4FE724D19}" type="pres">
      <dgm:prSet presAssocID="{FD3DC16E-1AC6-4B37-A670-4ACDFF72D751}" presName="vertSpace2b" presStyleCnt="0"/>
      <dgm:spPr/>
    </dgm:pt>
    <dgm:pt modelId="{1329A958-D85F-4179-8D0D-A8A9C7CB462B}" type="pres">
      <dgm:prSet presAssocID="{4DA1F77C-7E1B-4FA8-B515-9DA100951110}" presName="horz2" presStyleCnt="0"/>
      <dgm:spPr/>
    </dgm:pt>
    <dgm:pt modelId="{6A7EC6AB-AEEF-43DA-8ABC-922CB8D7961F}" type="pres">
      <dgm:prSet presAssocID="{4DA1F77C-7E1B-4FA8-B515-9DA100951110}" presName="horzSpace2" presStyleCnt="0"/>
      <dgm:spPr/>
    </dgm:pt>
    <dgm:pt modelId="{8FBEB20E-EFC7-411C-973D-A65DDA80B746}" type="pres">
      <dgm:prSet presAssocID="{4DA1F77C-7E1B-4FA8-B515-9DA100951110}" presName="tx2" presStyleLbl="revTx" presStyleIdx="5" presStyleCnt="7"/>
      <dgm:spPr/>
      <dgm:t>
        <a:bodyPr/>
        <a:lstStyle/>
        <a:p>
          <a:endParaRPr lang="en-US"/>
        </a:p>
      </dgm:t>
    </dgm:pt>
    <dgm:pt modelId="{5E2A953F-97E4-44AA-BABF-D6D0E05171AB}" type="pres">
      <dgm:prSet presAssocID="{4DA1F77C-7E1B-4FA8-B515-9DA100951110}" presName="vert2" presStyleCnt="0"/>
      <dgm:spPr/>
    </dgm:pt>
    <dgm:pt modelId="{2CC105B6-8192-4C66-8BE9-161349C80EDD}" type="pres">
      <dgm:prSet presAssocID="{4DA1F77C-7E1B-4FA8-B515-9DA100951110}" presName="thinLine2b" presStyleLbl="callout" presStyleIdx="4" presStyleCnt="6"/>
      <dgm:spPr>
        <a:ln>
          <a:solidFill>
            <a:schemeClr val="accent4">
              <a:lumMod val="75000"/>
            </a:schemeClr>
          </a:solidFill>
        </a:ln>
      </dgm:spPr>
    </dgm:pt>
    <dgm:pt modelId="{6B4B839C-2885-4A52-9D3A-116A510443BD}" type="pres">
      <dgm:prSet presAssocID="{4DA1F77C-7E1B-4FA8-B515-9DA100951110}" presName="vertSpace2b" presStyleCnt="0"/>
      <dgm:spPr/>
    </dgm:pt>
    <dgm:pt modelId="{0D65BC02-E072-4D0D-A689-C3885D1953A3}" type="pres">
      <dgm:prSet presAssocID="{7C4B7756-F273-4687-A73F-BA12C6925C2E}" presName="horz2" presStyleCnt="0"/>
      <dgm:spPr/>
    </dgm:pt>
    <dgm:pt modelId="{615F0898-BC49-4FCE-B224-2BD02E33DB23}" type="pres">
      <dgm:prSet presAssocID="{7C4B7756-F273-4687-A73F-BA12C6925C2E}" presName="horzSpace2" presStyleCnt="0"/>
      <dgm:spPr/>
    </dgm:pt>
    <dgm:pt modelId="{C64F73CC-F6F9-4391-A699-9EE15AD2E0BF}" type="pres">
      <dgm:prSet presAssocID="{7C4B7756-F273-4687-A73F-BA12C6925C2E}" presName="tx2" presStyleLbl="revTx" presStyleIdx="6" presStyleCnt="7"/>
      <dgm:spPr/>
      <dgm:t>
        <a:bodyPr/>
        <a:lstStyle/>
        <a:p>
          <a:endParaRPr lang="en-US"/>
        </a:p>
      </dgm:t>
    </dgm:pt>
    <dgm:pt modelId="{8F4BFA9F-253F-4428-841A-56C69C8B1317}" type="pres">
      <dgm:prSet presAssocID="{7C4B7756-F273-4687-A73F-BA12C6925C2E}" presName="vert2" presStyleCnt="0"/>
      <dgm:spPr/>
    </dgm:pt>
    <dgm:pt modelId="{03246F35-71A7-41C3-83F6-4E12EAE75607}" type="pres">
      <dgm:prSet presAssocID="{7C4B7756-F273-4687-A73F-BA12C6925C2E}" presName="thinLine2b" presStyleLbl="callout" presStyleIdx="5" presStyleCnt="6"/>
      <dgm:spPr/>
    </dgm:pt>
    <dgm:pt modelId="{350AC405-1DF1-49FD-92F6-C4304DDEE04F}" type="pres">
      <dgm:prSet presAssocID="{7C4B7756-F273-4687-A73F-BA12C6925C2E}" presName="vertSpace2b" presStyleCnt="0"/>
      <dgm:spPr/>
    </dgm:pt>
  </dgm:ptLst>
  <dgm:cxnLst>
    <dgm:cxn modelId="{0D93EBAF-B039-488F-AFA6-EFE730EC685B}" type="presOf" srcId="{E75B58AE-085E-41D7-858A-A9072B557C9B}" destId="{8E2E9494-BAA0-4306-AEAB-D93860653EC7}" srcOrd="0" destOrd="0" presId="urn:microsoft.com/office/officeart/2008/layout/LinedList"/>
    <dgm:cxn modelId="{1E3AE348-E313-4DCB-9449-B6E30289F68E}" srcId="{7B8D7F40-734B-4CE2-8D98-A1A64516BBD7}" destId="{7C4B7756-F273-4687-A73F-BA12C6925C2E}" srcOrd="5" destOrd="0" parTransId="{0228B82D-E68C-4860-8D3E-4B9153BBD13D}" sibTransId="{D0CE0AAE-D62D-4682-B3F0-DA67ECC554E4}"/>
    <dgm:cxn modelId="{DA940CDE-1303-433E-BC18-3F0DB32745D6}" type="presOf" srcId="{FD3DC16E-1AC6-4B37-A670-4ACDFF72D751}" destId="{EBB154E0-D33C-491C-87EA-0594F8F146BD}" srcOrd="0" destOrd="0" presId="urn:microsoft.com/office/officeart/2008/layout/LinedList"/>
    <dgm:cxn modelId="{C1393520-5212-45A2-BA9E-8EE721811B8A}" type="presOf" srcId="{7B8D7F40-734B-4CE2-8D98-A1A64516BBD7}" destId="{FD93390D-1890-49AD-AC7F-86BDED9ABA8B}" srcOrd="0" destOrd="0" presId="urn:microsoft.com/office/officeart/2008/layout/LinedList"/>
    <dgm:cxn modelId="{AC04FB6C-7ACB-4D64-B302-5BAD795F5107}" srcId="{7B8D7F40-734B-4CE2-8D98-A1A64516BBD7}" destId="{7E18791A-5D08-44AE-A496-AA5915B1906E}" srcOrd="0" destOrd="0" parTransId="{C49B0E8B-0D12-4DFF-A751-CAB09B75D935}" sibTransId="{DABE0BFC-E018-47DD-A1C2-A956D7A258B4}"/>
    <dgm:cxn modelId="{3EA64033-CC8E-474B-BECE-5846D29A0D48}" srcId="{7B8D7F40-734B-4CE2-8D98-A1A64516BBD7}" destId="{4DA1F77C-7E1B-4FA8-B515-9DA100951110}" srcOrd="4" destOrd="0" parTransId="{0A97F992-2B3F-46EB-A9F6-50F8D3AA17AE}" sibTransId="{8E145C12-DBC2-4B34-AEC2-752830BB4D06}"/>
    <dgm:cxn modelId="{33BC4414-D964-40C6-B283-7366B295E3C3}" srcId="{7B8D7F40-734B-4CE2-8D98-A1A64516BBD7}" destId="{3E532693-49A3-447D-B8B1-6BD153119A71}" srcOrd="2" destOrd="0" parTransId="{83B78A4A-9991-49EB-B0CB-4077AB430D6B}" sibTransId="{F9D9B43C-13B6-4BF4-ABA7-B7EBB92D4C64}"/>
    <dgm:cxn modelId="{AAC6CD37-30ED-4E7F-87B7-721D07484433}" type="presOf" srcId="{3E532693-49A3-447D-B8B1-6BD153119A71}" destId="{4828F2E5-9454-48E7-9C1E-1D02B2F4B224}" srcOrd="0" destOrd="0" presId="urn:microsoft.com/office/officeart/2008/layout/LinedList"/>
    <dgm:cxn modelId="{6930A9B7-F1F7-42E1-BEB6-81FFD0DB572B}" srcId="{7B8D7F40-734B-4CE2-8D98-A1A64516BBD7}" destId="{4C839FBE-81E1-4737-B41B-DD9B6F4A8891}" srcOrd="1" destOrd="0" parTransId="{5456B93E-48A4-4342-AFA0-4880689EC180}" sibTransId="{0A1CCFB4-FC2F-4E81-9359-14B93F03A5D2}"/>
    <dgm:cxn modelId="{4A3F27CE-9B2E-4EC8-BF0A-2EE69B6204B4}" srcId="{E75B58AE-085E-41D7-858A-A9072B557C9B}" destId="{7B8D7F40-734B-4CE2-8D98-A1A64516BBD7}" srcOrd="0" destOrd="0" parTransId="{A36667E2-E1F0-4D07-9294-2AA1D3FC14C8}" sibTransId="{1FDF4927-8B16-48EA-AAF9-414DE0732DCE}"/>
    <dgm:cxn modelId="{304A8A9D-D551-4299-B34F-667D9B049C05}" type="presOf" srcId="{7E18791A-5D08-44AE-A496-AA5915B1906E}" destId="{E97F7EFD-4B50-4812-9900-151339B45F7B}" srcOrd="0" destOrd="0" presId="urn:microsoft.com/office/officeart/2008/layout/LinedList"/>
    <dgm:cxn modelId="{EA5FCBBD-6615-4BAE-9D53-D26F98C3D1EE}" srcId="{7B8D7F40-734B-4CE2-8D98-A1A64516BBD7}" destId="{FD3DC16E-1AC6-4B37-A670-4ACDFF72D751}" srcOrd="3" destOrd="0" parTransId="{D999B180-B4AC-4BF7-A551-F6347C788014}" sibTransId="{A92FA9A3-69EA-4967-86F5-62D383A1192E}"/>
    <dgm:cxn modelId="{2B00AC59-E822-49BA-A1F5-83C1D0D8D477}" type="presOf" srcId="{7C4B7756-F273-4687-A73F-BA12C6925C2E}" destId="{C64F73CC-F6F9-4391-A699-9EE15AD2E0BF}" srcOrd="0" destOrd="0" presId="urn:microsoft.com/office/officeart/2008/layout/LinedList"/>
    <dgm:cxn modelId="{A299F577-1DAC-49C9-ACA5-68D84FFB1B1F}" type="presOf" srcId="{4DA1F77C-7E1B-4FA8-B515-9DA100951110}" destId="{8FBEB20E-EFC7-411C-973D-A65DDA80B746}" srcOrd="0" destOrd="0" presId="urn:microsoft.com/office/officeart/2008/layout/LinedList"/>
    <dgm:cxn modelId="{D3B1F219-345A-4DFC-BF96-54EAD9C5A6C9}" type="presOf" srcId="{4C839FBE-81E1-4737-B41B-DD9B6F4A8891}" destId="{0FC3F06C-4478-4C24-BF7A-37851CF0D6EF}" srcOrd="0" destOrd="0" presId="urn:microsoft.com/office/officeart/2008/layout/LinedList"/>
    <dgm:cxn modelId="{D51209FF-60FC-4E91-92F0-3D5B28CECDC2}" type="presParOf" srcId="{8E2E9494-BAA0-4306-AEAB-D93860653EC7}" destId="{A177173E-0E61-4425-BCEF-5C6C30AB93F4}" srcOrd="0" destOrd="0" presId="urn:microsoft.com/office/officeart/2008/layout/LinedList"/>
    <dgm:cxn modelId="{3B6141B9-240D-4F0E-8EA6-0321C2A13C8C}" type="presParOf" srcId="{8E2E9494-BAA0-4306-AEAB-D93860653EC7}" destId="{1C9DB5FB-D3C9-4334-B495-603DF9B5A205}" srcOrd="1" destOrd="0" presId="urn:microsoft.com/office/officeart/2008/layout/LinedList"/>
    <dgm:cxn modelId="{6ADCB89E-E529-4304-BF92-400D9EE7A4B5}" type="presParOf" srcId="{1C9DB5FB-D3C9-4334-B495-603DF9B5A205}" destId="{FD93390D-1890-49AD-AC7F-86BDED9ABA8B}" srcOrd="0" destOrd="0" presId="urn:microsoft.com/office/officeart/2008/layout/LinedList"/>
    <dgm:cxn modelId="{973726AA-CE6C-4F02-BD3A-2FDAE147B169}" type="presParOf" srcId="{1C9DB5FB-D3C9-4334-B495-603DF9B5A205}" destId="{6C0BDFD8-537B-46DB-BD36-A48972155D4C}" srcOrd="1" destOrd="0" presId="urn:microsoft.com/office/officeart/2008/layout/LinedList"/>
    <dgm:cxn modelId="{E4299C6B-AE0D-4EDE-AC34-C77C9C691643}" type="presParOf" srcId="{6C0BDFD8-537B-46DB-BD36-A48972155D4C}" destId="{0641A002-D0FA-4E3F-B068-AA3B04C8FA82}" srcOrd="0" destOrd="0" presId="urn:microsoft.com/office/officeart/2008/layout/LinedList"/>
    <dgm:cxn modelId="{FCF10C9B-A90D-489B-A91A-71C5C62CDF7A}" type="presParOf" srcId="{6C0BDFD8-537B-46DB-BD36-A48972155D4C}" destId="{C262F3EB-D0E8-4EC8-9202-DB3E6EE71112}" srcOrd="1" destOrd="0" presId="urn:microsoft.com/office/officeart/2008/layout/LinedList"/>
    <dgm:cxn modelId="{764B2799-08BD-4F9F-B098-463B593BEE50}" type="presParOf" srcId="{C262F3EB-D0E8-4EC8-9202-DB3E6EE71112}" destId="{893A00C7-28C5-480E-ABC3-D4F589211EAB}" srcOrd="0" destOrd="0" presId="urn:microsoft.com/office/officeart/2008/layout/LinedList"/>
    <dgm:cxn modelId="{9FC1E513-7BAA-4D04-A6B4-AD326648697F}" type="presParOf" srcId="{C262F3EB-D0E8-4EC8-9202-DB3E6EE71112}" destId="{E97F7EFD-4B50-4812-9900-151339B45F7B}" srcOrd="1" destOrd="0" presId="urn:microsoft.com/office/officeart/2008/layout/LinedList"/>
    <dgm:cxn modelId="{0653CCAF-9EB4-48FE-80F5-3D9D1A535CE2}" type="presParOf" srcId="{C262F3EB-D0E8-4EC8-9202-DB3E6EE71112}" destId="{FED1BDBA-9B4C-4035-B891-B2AB94319BF9}" srcOrd="2" destOrd="0" presId="urn:microsoft.com/office/officeart/2008/layout/LinedList"/>
    <dgm:cxn modelId="{95AC5B83-AB24-488C-8B62-98E2B0FD3230}" type="presParOf" srcId="{6C0BDFD8-537B-46DB-BD36-A48972155D4C}" destId="{D3DA99F4-56DD-4152-B6D6-C5A7AFC77D9E}" srcOrd="2" destOrd="0" presId="urn:microsoft.com/office/officeart/2008/layout/LinedList"/>
    <dgm:cxn modelId="{B4CFD823-42FC-4DC3-B13C-E8EC976DF269}" type="presParOf" srcId="{6C0BDFD8-537B-46DB-BD36-A48972155D4C}" destId="{FC9A195A-6977-499A-B408-61FEDC90186D}" srcOrd="3" destOrd="0" presId="urn:microsoft.com/office/officeart/2008/layout/LinedList"/>
    <dgm:cxn modelId="{94331159-FF13-49CF-8C6F-5A58F30884F2}" type="presParOf" srcId="{6C0BDFD8-537B-46DB-BD36-A48972155D4C}" destId="{82247286-A1D6-48F7-921E-2F135451D88B}" srcOrd="4" destOrd="0" presId="urn:microsoft.com/office/officeart/2008/layout/LinedList"/>
    <dgm:cxn modelId="{AA7D0C76-A045-4B3C-A1CC-5175C3490F70}" type="presParOf" srcId="{82247286-A1D6-48F7-921E-2F135451D88B}" destId="{F2F53B2C-887D-40B2-A438-4E0D634A0995}" srcOrd="0" destOrd="0" presId="urn:microsoft.com/office/officeart/2008/layout/LinedList"/>
    <dgm:cxn modelId="{42EA6294-BC16-4232-AF91-0FB5BD2763D4}" type="presParOf" srcId="{82247286-A1D6-48F7-921E-2F135451D88B}" destId="{0FC3F06C-4478-4C24-BF7A-37851CF0D6EF}" srcOrd="1" destOrd="0" presId="urn:microsoft.com/office/officeart/2008/layout/LinedList"/>
    <dgm:cxn modelId="{9E9BB87C-07C4-4528-843C-E7F722B6ED5B}" type="presParOf" srcId="{82247286-A1D6-48F7-921E-2F135451D88B}" destId="{4A815D2E-AC5C-4BA1-8FF2-57B77D405009}" srcOrd="2" destOrd="0" presId="urn:microsoft.com/office/officeart/2008/layout/LinedList"/>
    <dgm:cxn modelId="{46E6AFF6-EF58-428B-A9B0-788DF36377B2}" type="presParOf" srcId="{6C0BDFD8-537B-46DB-BD36-A48972155D4C}" destId="{BBA2804F-F0BA-465E-9F77-4052F51DBEF4}" srcOrd="5" destOrd="0" presId="urn:microsoft.com/office/officeart/2008/layout/LinedList"/>
    <dgm:cxn modelId="{B1EDBCD7-1B94-4189-A1C9-31D8ED04606B}" type="presParOf" srcId="{6C0BDFD8-537B-46DB-BD36-A48972155D4C}" destId="{99F22FE3-2AD6-49DF-9D4C-4F23206D375B}" srcOrd="6" destOrd="0" presId="urn:microsoft.com/office/officeart/2008/layout/LinedList"/>
    <dgm:cxn modelId="{4F98F49E-6EC7-45EC-BB68-8CC5314CD19F}" type="presParOf" srcId="{6C0BDFD8-537B-46DB-BD36-A48972155D4C}" destId="{6C228216-3D94-4083-A425-6CA9124CE09A}" srcOrd="7" destOrd="0" presId="urn:microsoft.com/office/officeart/2008/layout/LinedList"/>
    <dgm:cxn modelId="{B2A3236F-D1C1-4120-96CF-57145366A19F}" type="presParOf" srcId="{6C228216-3D94-4083-A425-6CA9124CE09A}" destId="{167AABA7-D46C-41DB-83AF-E57EDC4960F3}" srcOrd="0" destOrd="0" presId="urn:microsoft.com/office/officeart/2008/layout/LinedList"/>
    <dgm:cxn modelId="{7EAA0C15-131C-4EF0-A05E-3235494A7F2E}" type="presParOf" srcId="{6C228216-3D94-4083-A425-6CA9124CE09A}" destId="{4828F2E5-9454-48E7-9C1E-1D02B2F4B224}" srcOrd="1" destOrd="0" presId="urn:microsoft.com/office/officeart/2008/layout/LinedList"/>
    <dgm:cxn modelId="{452335D8-8C6D-4178-A70E-D1636ADDA512}" type="presParOf" srcId="{6C228216-3D94-4083-A425-6CA9124CE09A}" destId="{95C8FA6B-2A16-4BB5-ADB8-B40476E77F34}" srcOrd="2" destOrd="0" presId="urn:microsoft.com/office/officeart/2008/layout/LinedList"/>
    <dgm:cxn modelId="{901B762A-45DC-4A21-81B7-E46D0A381721}" type="presParOf" srcId="{6C0BDFD8-537B-46DB-BD36-A48972155D4C}" destId="{9C76D0F6-B174-4C04-B491-616DD3E3ECBC}" srcOrd="8" destOrd="0" presId="urn:microsoft.com/office/officeart/2008/layout/LinedList"/>
    <dgm:cxn modelId="{4B378BC1-9739-4968-8B2D-AF69017319DF}" type="presParOf" srcId="{6C0BDFD8-537B-46DB-BD36-A48972155D4C}" destId="{01367B96-8F4C-4C97-9A19-84C25AE2FE9F}" srcOrd="9" destOrd="0" presId="urn:microsoft.com/office/officeart/2008/layout/LinedList"/>
    <dgm:cxn modelId="{B6B9E6DF-B3D7-4FE0-9FF3-6034B420A6D3}" type="presParOf" srcId="{6C0BDFD8-537B-46DB-BD36-A48972155D4C}" destId="{03D70D78-6D2A-4FBA-A829-587FCF975558}" srcOrd="10" destOrd="0" presId="urn:microsoft.com/office/officeart/2008/layout/LinedList"/>
    <dgm:cxn modelId="{45A1FA8C-6093-4488-A464-01CAF98E45BA}" type="presParOf" srcId="{03D70D78-6D2A-4FBA-A829-587FCF975558}" destId="{D2E9C9AE-E092-4004-AF6F-9E8088761027}" srcOrd="0" destOrd="0" presId="urn:microsoft.com/office/officeart/2008/layout/LinedList"/>
    <dgm:cxn modelId="{1AB45C0B-2ECB-4595-9018-32065A1A8023}" type="presParOf" srcId="{03D70D78-6D2A-4FBA-A829-587FCF975558}" destId="{EBB154E0-D33C-491C-87EA-0594F8F146BD}" srcOrd="1" destOrd="0" presId="urn:microsoft.com/office/officeart/2008/layout/LinedList"/>
    <dgm:cxn modelId="{04AF3A3B-D322-46E5-9876-ED5C42773789}" type="presParOf" srcId="{03D70D78-6D2A-4FBA-A829-587FCF975558}" destId="{44539A9A-0EFE-43A2-A498-9A37453991D4}" srcOrd="2" destOrd="0" presId="urn:microsoft.com/office/officeart/2008/layout/LinedList"/>
    <dgm:cxn modelId="{16E25D25-05A7-4791-8128-E0BCFD7DE96F}" type="presParOf" srcId="{6C0BDFD8-537B-46DB-BD36-A48972155D4C}" destId="{AA3A11EA-F25B-4F49-B944-6FB503747CB4}" srcOrd="11" destOrd="0" presId="urn:microsoft.com/office/officeart/2008/layout/LinedList"/>
    <dgm:cxn modelId="{A4194168-1BD5-4150-AA9D-B851681F79B4}" type="presParOf" srcId="{6C0BDFD8-537B-46DB-BD36-A48972155D4C}" destId="{C4D8CE5F-586C-4A45-ABA6-78F4FE724D19}" srcOrd="12" destOrd="0" presId="urn:microsoft.com/office/officeart/2008/layout/LinedList"/>
    <dgm:cxn modelId="{373729E9-431A-46CA-81C8-082C75BDE563}" type="presParOf" srcId="{6C0BDFD8-537B-46DB-BD36-A48972155D4C}" destId="{1329A958-D85F-4179-8D0D-A8A9C7CB462B}" srcOrd="13" destOrd="0" presId="urn:microsoft.com/office/officeart/2008/layout/LinedList"/>
    <dgm:cxn modelId="{833DCA8C-E7AF-436E-87B8-B314FD5CFF89}" type="presParOf" srcId="{1329A958-D85F-4179-8D0D-A8A9C7CB462B}" destId="{6A7EC6AB-AEEF-43DA-8ABC-922CB8D7961F}" srcOrd="0" destOrd="0" presId="urn:microsoft.com/office/officeart/2008/layout/LinedList"/>
    <dgm:cxn modelId="{429B211C-0270-476F-9C4B-6A64933B11E1}" type="presParOf" srcId="{1329A958-D85F-4179-8D0D-A8A9C7CB462B}" destId="{8FBEB20E-EFC7-411C-973D-A65DDA80B746}" srcOrd="1" destOrd="0" presId="urn:microsoft.com/office/officeart/2008/layout/LinedList"/>
    <dgm:cxn modelId="{EBAFD9A9-03F1-4895-9740-5A726887B1DC}" type="presParOf" srcId="{1329A958-D85F-4179-8D0D-A8A9C7CB462B}" destId="{5E2A953F-97E4-44AA-BABF-D6D0E05171AB}" srcOrd="2" destOrd="0" presId="urn:microsoft.com/office/officeart/2008/layout/LinedList"/>
    <dgm:cxn modelId="{EFFDC02E-F6E2-4B17-AAE5-3DABA53022AF}" type="presParOf" srcId="{6C0BDFD8-537B-46DB-BD36-A48972155D4C}" destId="{2CC105B6-8192-4C66-8BE9-161349C80EDD}" srcOrd="14" destOrd="0" presId="urn:microsoft.com/office/officeart/2008/layout/LinedList"/>
    <dgm:cxn modelId="{C375FD52-9F62-41F1-9F79-8C588C165EDD}" type="presParOf" srcId="{6C0BDFD8-537B-46DB-BD36-A48972155D4C}" destId="{6B4B839C-2885-4A52-9D3A-116A510443BD}" srcOrd="15" destOrd="0" presId="urn:microsoft.com/office/officeart/2008/layout/LinedList"/>
    <dgm:cxn modelId="{05F2B484-C6FA-4B10-8755-465AB4187CE3}" type="presParOf" srcId="{6C0BDFD8-537B-46DB-BD36-A48972155D4C}" destId="{0D65BC02-E072-4D0D-A689-C3885D1953A3}" srcOrd="16" destOrd="0" presId="urn:microsoft.com/office/officeart/2008/layout/LinedList"/>
    <dgm:cxn modelId="{D31C994E-4CD0-4C91-BE5F-B90821C4EBEE}" type="presParOf" srcId="{0D65BC02-E072-4D0D-A689-C3885D1953A3}" destId="{615F0898-BC49-4FCE-B224-2BD02E33DB23}" srcOrd="0" destOrd="0" presId="urn:microsoft.com/office/officeart/2008/layout/LinedList"/>
    <dgm:cxn modelId="{7D63C2DC-AF85-41D5-B175-6C4F5F6D4970}" type="presParOf" srcId="{0D65BC02-E072-4D0D-A689-C3885D1953A3}" destId="{C64F73CC-F6F9-4391-A699-9EE15AD2E0BF}" srcOrd="1" destOrd="0" presId="urn:microsoft.com/office/officeart/2008/layout/LinedList"/>
    <dgm:cxn modelId="{7DE049F1-EE23-4B34-88D0-0DF5E394102D}" type="presParOf" srcId="{0D65BC02-E072-4D0D-A689-C3885D1953A3}" destId="{8F4BFA9F-253F-4428-841A-56C69C8B1317}" srcOrd="2" destOrd="0" presId="urn:microsoft.com/office/officeart/2008/layout/LinedList"/>
    <dgm:cxn modelId="{41AFB46D-654B-4CBE-B008-669A2A3EF9BB}" type="presParOf" srcId="{6C0BDFD8-537B-46DB-BD36-A48972155D4C}" destId="{03246F35-71A7-41C3-83F6-4E12EAE75607}" srcOrd="17" destOrd="0" presId="urn:microsoft.com/office/officeart/2008/layout/LinedList"/>
    <dgm:cxn modelId="{9415DA4A-62AB-4133-A767-28B4652AF8DC}" type="presParOf" srcId="{6C0BDFD8-537B-46DB-BD36-A48972155D4C}" destId="{350AC405-1DF1-49FD-92F6-C4304DDEE04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DBCD9E-46B1-4028-808E-CBD53008C8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1F455-2E79-4AD0-A97E-D29C5673B116}">
      <dgm:prSet phldrT="[Text]" custT="1"/>
      <dgm:spPr/>
      <dgm:t>
        <a:bodyPr/>
        <a:lstStyle/>
        <a:p>
          <a:pPr algn="l"/>
          <a:r>
            <a:rPr lang="sr-Latn-RS" sz="4800" dirty="0"/>
            <a:t>1.</a:t>
          </a:r>
        </a:p>
        <a:p>
          <a:pPr algn="l"/>
          <a:endParaRPr lang="sr-Latn-RS" sz="4800" dirty="0"/>
        </a:p>
        <a:p>
          <a:pPr algn="ctr"/>
          <a:r>
            <a:rPr lang="sr-Latn-RS" sz="2400" dirty="0"/>
            <a:t>Normalan neurološki nalaz i snimak mozga  (CT/MRI)</a:t>
          </a:r>
          <a:r>
            <a:rPr lang="en-GB" sz="2400" dirty="0"/>
            <a:t> </a:t>
          </a:r>
          <a:endParaRPr lang="en-US" sz="2400" dirty="0"/>
        </a:p>
      </dgm:t>
    </dgm:pt>
    <dgm:pt modelId="{A529688B-70D1-4994-AADB-A0479ECACF2B}" type="parTrans" cxnId="{E7C50187-6652-438E-A873-0237A7A9BA36}">
      <dgm:prSet/>
      <dgm:spPr/>
      <dgm:t>
        <a:bodyPr/>
        <a:lstStyle/>
        <a:p>
          <a:endParaRPr lang="en-US"/>
        </a:p>
      </dgm:t>
    </dgm:pt>
    <dgm:pt modelId="{99BDD644-41B6-4486-9740-4247D9B262BE}" type="sibTrans" cxnId="{E7C50187-6652-438E-A873-0237A7A9BA36}">
      <dgm:prSet/>
      <dgm:spPr/>
      <dgm:t>
        <a:bodyPr/>
        <a:lstStyle/>
        <a:p>
          <a:endParaRPr lang="en-US"/>
        </a:p>
      </dgm:t>
    </dgm:pt>
    <dgm:pt modelId="{09C2BF96-5D54-4F65-ABF5-56A9DE1200C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r-Latn-RS" sz="4800" dirty="0"/>
            <a:t>2.</a:t>
          </a:r>
        </a:p>
        <a:p>
          <a:pPr algn="ctr"/>
          <a:r>
            <a:rPr lang="sr-Latn-RS" sz="4800" dirty="0"/>
            <a:t> </a:t>
          </a:r>
        </a:p>
        <a:p>
          <a:pPr algn="ctr"/>
          <a:r>
            <a:rPr lang="sr-Latn-RS" sz="2400" dirty="0"/>
            <a:t>Normalna inteligencija</a:t>
          </a:r>
        </a:p>
        <a:p>
          <a:pPr algn="ctr"/>
          <a:endParaRPr lang="sr-Latn-RS" sz="2400" dirty="0"/>
        </a:p>
        <a:p>
          <a:pPr algn="ctr"/>
          <a:endParaRPr lang="sr-Latn-RS" sz="2400" dirty="0"/>
        </a:p>
        <a:p>
          <a:pPr algn="ctr"/>
          <a:endParaRPr lang="en-US" sz="1200" dirty="0"/>
        </a:p>
      </dgm:t>
    </dgm:pt>
    <dgm:pt modelId="{FB3420A7-67E4-4098-83CB-EEEAAC364A9B}" type="parTrans" cxnId="{1E59AA45-EAD4-4D98-95E5-9BB8CFFAEDA9}">
      <dgm:prSet/>
      <dgm:spPr/>
      <dgm:t>
        <a:bodyPr/>
        <a:lstStyle/>
        <a:p>
          <a:endParaRPr lang="en-US"/>
        </a:p>
      </dgm:t>
    </dgm:pt>
    <dgm:pt modelId="{CDEAB343-2BA3-4D1F-8574-BD74B630856D}" type="sibTrans" cxnId="{1E59AA45-EAD4-4D98-95E5-9BB8CFFAEDA9}">
      <dgm:prSet/>
      <dgm:spPr/>
      <dgm:t>
        <a:bodyPr/>
        <a:lstStyle/>
        <a:p>
          <a:endParaRPr lang="en-US"/>
        </a:p>
      </dgm:t>
    </dgm:pt>
    <dgm:pt modelId="{271A04B2-29C6-4170-8CAF-B01F59F1327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r-Latn-RS" sz="4800" dirty="0"/>
            <a:t>3.</a:t>
          </a:r>
        </a:p>
        <a:p>
          <a:pPr algn="ctr"/>
          <a:endParaRPr lang="sr-Latn-RS" sz="4800" dirty="0"/>
        </a:p>
        <a:p>
          <a:pPr algn="ctr"/>
          <a:r>
            <a:rPr lang="sr-Latn-RS" sz="2400" dirty="0"/>
            <a:t>Normalni čulni status </a:t>
          </a:r>
        </a:p>
        <a:p>
          <a:pPr algn="ctr"/>
          <a:endParaRPr lang="sr-Latn-RS" sz="2400" dirty="0"/>
        </a:p>
        <a:p>
          <a:pPr algn="ctr"/>
          <a:endParaRPr lang="sr-Latn-RS" sz="2000" dirty="0"/>
        </a:p>
        <a:p>
          <a:pPr algn="ctr"/>
          <a:endParaRPr lang="sr-Latn-RS" sz="2000" dirty="0"/>
        </a:p>
      </dgm:t>
    </dgm:pt>
    <dgm:pt modelId="{0293CC38-95F7-4020-98E9-A1304FDC16E8}" type="parTrans" cxnId="{BE54F32A-8231-42A1-A3B7-3258D1DC8C05}">
      <dgm:prSet/>
      <dgm:spPr/>
      <dgm:t>
        <a:bodyPr/>
        <a:lstStyle/>
        <a:p>
          <a:endParaRPr lang="en-US"/>
        </a:p>
      </dgm:t>
    </dgm:pt>
    <dgm:pt modelId="{0EB2E26D-9D6C-4124-92F5-BEEDBF989014}" type="sibTrans" cxnId="{BE54F32A-8231-42A1-A3B7-3258D1DC8C05}">
      <dgm:prSet/>
      <dgm:spPr/>
      <dgm:t>
        <a:bodyPr/>
        <a:lstStyle/>
        <a:p>
          <a:endParaRPr lang="en-US"/>
        </a:p>
      </dgm:t>
    </dgm:pt>
    <dgm:pt modelId="{2BF5EB02-44DA-4F2D-A4D3-194DA1F5340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sr-Latn-RS" sz="4800" dirty="0"/>
            <a:t>4.</a:t>
          </a:r>
          <a:endParaRPr lang="sr-Latn-RS" sz="4000" dirty="0"/>
        </a:p>
        <a:p>
          <a:pPr algn="l">
            <a:spcAft>
              <a:spcPct val="35000"/>
            </a:spcAft>
          </a:pPr>
          <a:r>
            <a:rPr lang="sr-Latn-RS" sz="4800" dirty="0"/>
            <a:t> </a:t>
          </a:r>
        </a:p>
        <a:p>
          <a:pPr algn="ctr">
            <a:spcAft>
              <a:spcPts val="1200"/>
            </a:spcAft>
          </a:pPr>
          <a:r>
            <a:rPr lang="sr-Latn-RS" sz="2400" dirty="0"/>
            <a:t>Normalna socijalna stimulacija</a:t>
          </a:r>
        </a:p>
        <a:p>
          <a:pPr algn="ctr">
            <a:spcAft>
              <a:spcPct val="35000"/>
            </a:spcAft>
          </a:pPr>
          <a:endParaRPr lang="sr-Latn-RS" dirty="0"/>
        </a:p>
        <a:p>
          <a:pPr algn="ctr">
            <a:spcAft>
              <a:spcPct val="35000"/>
            </a:spcAft>
          </a:pPr>
          <a:r>
            <a:rPr lang="sr-Latn-RS" dirty="0"/>
            <a:t> </a:t>
          </a:r>
          <a:endParaRPr lang="sr-Latn-RS" sz="2400" dirty="0"/>
        </a:p>
      </dgm:t>
    </dgm:pt>
    <dgm:pt modelId="{DD68D706-82CC-4B2C-A135-B887FB711365}" type="parTrans" cxnId="{9BD5F6A1-7755-4C6F-996D-A55EC7645D4D}">
      <dgm:prSet/>
      <dgm:spPr/>
      <dgm:t>
        <a:bodyPr/>
        <a:lstStyle/>
        <a:p>
          <a:endParaRPr lang="en-US"/>
        </a:p>
      </dgm:t>
    </dgm:pt>
    <dgm:pt modelId="{58721FCC-99F4-4F2D-9FF0-A08DBDA5AA43}" type="sibTrans" cxnId="{9BD5F6A1-7755-4C6F-996D-A55EC7645D4D}">
      <dgm:prSet/>
      <dgm:spPr/>
      <dgm:t>
        <a:bodyPr/>
        <a:lstStyle/>
        <a:p>
          <a:endParaRPr lang="en-US"/>
        </a:p>
      </dgm:t>
    </dgm:pt>
    <dgm:pt modelId="{0F5EF245-650F-4FD7-928D-BEBD9F086D04}" type="pres">
      <dgm:prSet presAssocID="{4CDBCD9E-46B1-4028-808E-CBD53008C8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1C84-92AE-47A3-9AF8-CF58A23C276D}" type="pres">
      <dgm:prSet presAssocID="{2AE1F455-2E79-4AD0-A97E-D29C5673B116}" presName="node" presStyleLbl="node1" presStyleIdx="0" presStyleCnt="4" custScaleY="382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F3365-375D-406C-BF9B-EC982062D098}" type="pres">
      <dgm:prSet presAssocID="{99BDD644-41B6-4486-9740-4247D9B262BE}" presName="sibTrans" presStyleCnt="0"/>
      <dgm:spPr/>
    </dgm:pt>
    <dgm:pt modelId="{7FAF59CA-214A-4B0D-858F-2D745A276212}" type="pres">
      <dgm:prSet presAssocID="{09C2BF96-5D54-4F65-ABF5-56A9DE1200CB}" presName="node" presStyleLbl="node1" presStyleIdx="1" presStyleCnt="4" custScaleY="38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F66CF-83D2-4BFA-BDDB-2D6B18664937}" type="pres">
      <dgm:prSet presAssocID="{CDEAB343-2BA3-4D1F-8574-BD74B630856D}" presName="sibTrans" presStyleCnt="0"/>
      <dgm:spPr/>
    </dgm:pt>
    <dgm:pt modelId="{321C1A6C-0812-456D-8C62-07E823448ACF}" type="pres">
      <dgm:prSet presAssocID="{271A04B2-29C6-4170-8CAF-B01F59F13275}" presName="node" presStyleLbl="node1" presStyleIdx="2" presStyleCnt="4" custScaleX="101235" custScaleY="387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C6429-BF95-46B2-BC83-16BB431D8EB9}" type="pres">
      <dgm:prSet presAssocID="{0EB2E26D-9D6C-4124-92F5-BEEDBF989014}" presName="sibTrans" presStyleCnt="0"/>
      <dgm:spPr/>
    </dgm:pt>
    <dgm:pt modelId="{87918C2A-5774-4182-94B1-7C19023B0482}" type="pres">
      <dgm:prSet presAssocID="{2BF5EB02-44DA-4F2D-A4D3-194DA1F53406}" presName="node" presStyleLbl="node1" presStyleIdx="3" presStyleCnt="4" custScaleY="389132" custLinFactNeighborY="-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D2D62-4550-4DB8-BDD5-4780D8031A69}" type="presOf" srcId="{09C2BF96-5D54-4F65-ABF5-56A9DE1200CB}" destId="{7FAF59CA-214A-4B0D-858F-2D745A276212}" srcOrd="0" destOrd="0" presId="urn:microsoft.com/office/officeart/2005/8/layout/default"/>
    <dgm:cxn modelId="{BE54F32A-8231-42A1-A3B7-3258D1DC8C05}" srcId="{4CDBCD9E-46B1-4028-808E-CBD53008C8FC}" destId="{271A04B2-29C6-4170-8CAF-B01F59F13275}" srcOrd="2" destOrd="0" parTransId="{0293CC38-95F7-4020-98E9-A1304FDC16E8}" sibTransId="{0EB2E26D-9D6C-4124-92F5-BEEDBF989014}"/>
    <dgm:cxn modelId="{403B94BF-2C56-49BF-A7BA-F0D051FD25CE}" type="presOf" srcId="{2BF5EB02-44DA-4F2D-A4D3-194DA1F53406}" destId="{87918C2A-5774-4182-94B1-7C19023B0482}" srcOrd="0" destOrd="0" presId="urn:microsoft.com/office/officeart/2005/8/layout/default"/>
    <dgm:cxn modelId="{DA3F320B-CB82-4B76-9B55-0ADFFB1F61D7}" type="presOf" srcId="{2AE1F455-2E79-4AD0-A97E-D29C5673B116}" destId="{87CE1C84-92AE-47A3-9AF8-CF58A23C276D}" srcOrd="0" destOrd="0" presId="urn:microsoft.com/office/officeart/2005/8/layout/default"/>
    <dgm:cxn modelId="{9BD5F6A1-7755-4C6F-996D-A55EC7645D4D}" srcId="{4CDBCD9E-46B1-4028-808E-CBD53008C8FC}" destId="{2BF5EB02-44DA-4F2D-A4D3-194DA1F53406}" srcOrd="3" destOrd="0" parTransId="{DD68D706-82CC-4B2C-A135-B887FB711365}" sibTransId="{58721FCC-99F4-4F2D-9FF0-A08DBDA5AA43}"/>
    <dgm:cxn modelId="{83C14F94-1588-433E-A5D1-7D3B2E04CBB8}" type="presOf" srcId="{4CDBCD9E-46B1-4028-808E-CBD53008C8FC}" destId="{0F5EF245-650F-4FD7-928D-BEBD9F086D04}" srcOrd="0" destOrd="0" presId="urn:microsoft.com/office/officeart/2005/8/layout/default"/>
    <dgm:cxn modelId="{1E59AA45-EAD4-4D98-95E5-9BB8CFFAEDA9}" srcId="{4CDBCD9E-46B1-4028-808E-CBD53008C8FC}" destId="{09C2BF96-5D54-4F65-ABF5-56A9DE1200CB}" srcOrd="1" destOrd="0" parTransId="{FB3420A7-67E4-4098-83CB-EEEAAC364A9B}" sibTransId="{CDEAB343-2BA3-4D1F-8574-BD74B630856D}"/>
    <dgm:cxn modelId="{E7C50187-6652-438E-A873-0237A7A9BA36}" srcId="{4CDBCD9E-46B1-4028-808E-CBD53008C8FC}" destId="{2AE1F455-2E79-4AD0-A97E-D29C5673B116}" srcOrd="0" destOrd="0" parTransId="{A529688B-70D1-4994-AADB-A0479ECACF2B}" sibTransId="{99BDD644-41B6-4486-9740-4247D9B262BE}"/>
    <dgm:cxn modelId="{2ED47A2D-E6E6-4750-92EF-C45517F7F52C}" type="presOf" srcId="{271A04B2-29C6-4170-8CAF-B01F59F13275}" destId="{321C1A6C-0812-456D-8C62-07E823448ACF}" srcOrd="0" destOrd="0" presId="urn:microsoft.com/office/officeart/2005/8/layout/default"/>
    <dgm:cxn modelId="{01615210-DBE1-4361-A2F9-E7135DF9809A}" type="presParOf" srcId="{0F5EF245-650F-4FD7-928D-BEBD9F086D04}" destId="{87CE1C84-92AE-47A3-9AF8-CF58A23C276D}" srcOrd="0" destOrd="0" presId="urn:microsoft.com/office/officeart/2005/8/layout/default"/>
    <dgm:cxn modelId="{8168EE97-E73D-430D-BCB1-F2790C6C77C3}" type="presParOf" srcId="{0F5EF245-650F-4FD7-928D-BEBD9F086D04}" destId="{4EEF3365-375D-406C-BF9B-EC982062D098}" srcOrd="1" destOrd="0" presId="urn:microsoft.com/office/officeart/2005/8/layout/default"/>
    <dgm:cxn modelId="{703CDA7B-8B4D-46E4-AFED-61C8A7D03552}" type="presParOf" srcId="{0F5EF245-650F-4FD7-928D-BEBD9F086D04}" destId="{7FAF59CA-214A-4B0D-858F-2D745A276212}" srcOrd="2" destOrd="0" presId="urn:microsoft.com/office/officeart/2005/8/layout/default"/>
    <dgm:cxn modelId="{F45E6BA3-D7A6-4E0D-ABF3-78A13B2D1F58}" type="presParOf" srcId="{0F5EF245-650F-4FD7-928D-BEBD9F086D04}" destId="{F86F66CF-83D2-4BFA-BDDB-2D6B18664937}" srcOrd="3" destOrd="0" presId="urn:microsoft.com/office/officeart/2005/8/layout/default"/>
    <dgm:cxn modelId="{FCBC06A3-EB52-4903-AC57-19CAA74AD268}" type="presParOf" srcId="{0F5EF245-650F-4FD7-928D-BEBD9F086D04}" destId="{321C1A6C-0812-456D-8C62-07E823448ACF}" srcOrd="4" destOrd="0" presId="urn:microsoft.com/office/officeart/2005/8/layout/default"/>
    <dgm:cxn modelId="{A5738282-9B4B-4CED-A4E2-F74DB7E6DE70}" type="presParOf" srcId="{0F5EF245-650F-4FD7-928D-BEBD9F086D04}" destId="{7F4C6429-BF95-46B2-BC83-16BB431D8EB9}" srcOrd="5" destOrd="0" presId="urn:microsoft.com/office/officeart/2005/8/layout/default"/>
    <dgm:cxn modelId="{DF05778D-007F-4D00-BA26-46E6864B3BCE}" type="presParOf" srcId="{0F5EF245-650F-4FD7-928D-BEBD9F086D04}" destId="{87918C2A-5774-4182-94B1-7C19023B04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CDBCD9E-46B1-4028-808E-CBD53008C8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1F455-2E79-4AD0-A97E-D29C5673B116}">
      <dgm:prSet phldrT="[Text]" custT="1"/>
      <dgm:spPr/>
      <dgm:t>
        <a:bodyPr/>
        <a:lstStyle/>
        <a:p>
          <a:pPr algn="l"/>
          <a:r>
            <a:rPr lang="sr-Latn-RS" sz="2000" dirty="0"/>
            <a:t>1.</a:t>
          </a:r>
        </a:p>
        <a:p>
          <a:pPr algn="l"/>
          <a:endParaRPr lang="sr-Latn-RS" sz="2000" dirty="0"/>
        </a:p>
        <a:p>
          <a:pPr algn="ctr"/>
          <a:r>
            <a:rPr lang="sr-Latn-RS" sz="2000" dirty="0"/>
            <a:t>Normalan neurološki nalaz i   CT/MRI</a:t>
          </a:r>
        </a:p>
        <a:p>
          <a:pPr algn="ctr"/>
          <a:endParaRPr lang="sr-Latn-RS" sz="2000" dirty="0"/>
        </a:p>
        <a:p>
          <a:pPr algn="ctr"/>
          <a:r>
            <a:rPr lang="en-GB" sz="2000" dirty="0"/>
            <a:t> </a:t>
          </a:r>
          <a:endParaRPr lang="en-US" sz="2000" dirty="0"/>
        </a:p>
      </dgm:t>
    </dgm:pt>
    <dgm:pt modelId="{A529688B-70D1-4994-AADB-A0479ECACF2B}" type="parTrans" cxnId="{E7C50187-6652-438E-A873-0237A7A9BA36}">
      <dgm:prSet/>
      <dgm:spPr/>
      <dgm:t>
        <a:bodyPr/>
        <a:lstStyle/>
        <a:p>
          <a:endParaRPr lang="en-US" sz="2000"/>
        </a:p>
      </dgm:t>
    </dgm:pt>
    <dgm:pt modelId="{99BDD644-41B6-4486-9740-4247D9B262BE}" type="sibTrans" cxnId="{E7C50187-6652-438E-A873-0237A7A9BA36}">
      <dgm:prSet/>
      <dgm:spPr/>
      <dgm:t>
        <a:bodyPr/>
        <a:lstStyle/>
        <a:p>
          <a:endParaRPr lang="en-US" sz="2000"/>
        </a:p>
      </dgm:t>
    </dgm:pt>
    <dgm:pt modelId="{09C2BF96-5D54-4F65-ABF5-56A9DE1200C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r-Latn-RS" sz="2000" dirty="0"/>
            <a:t>2.</a:t>
          </a:r>
        </a:p>
        <a:p>
          <a:pPr algn="ctr"/>
          <a:r>
            <a:rPr lang="sr-Latn-RS" sz="2000" dirty="0"/>
            <a:t> </a:t>
          </a:r>
        </a:p>
        <a:p>
          <a:pPr algn="ctr"/>
          <a:r>
            <a:rPr lang="sr-Latn-RS" sz="2000" dirty="0"/>
            <a:t>Normalna inteligencija</a:t>
          </a:r>
        </a:p>
        <a:p>
          <a:pPr algn="ctr"/>
          <a:endParaRPr lang="sr-Latn-RS" sz="2000" dirty="0"/>
        </a:p>
        <a:p>
          <a:pPr algn="ctr"/>
          <a:endParaRPr lang="sr-Latn-RS" sz="2000" dirty="0"/>
        </a:p>
        <a:p>
          <a:pPr algn="ctr"/>
          <a:endParaRPr lang="en-US" sz="2000" dirty="0"/>
        </a:p>
      </dgm:t>
    </dgm:pt>
    <dgm:pt modelId="{FB3420A7-67E4-4098-83CB-EEEAAC364A9B}" type="parTrans" cxnId="{1E59AA45-EAD4-4D98-95E5-9BB8CFFAEDA9}">
      <dgm:prSet/>
      <dgm:spPr/>
      <dgm:t>
        <a:bodyPr/>
        <a:lstStyle/>
        <a:p>
          <a:endParaRPr lang="en-US" sz="2000"/>
        </a:p>
      </dgm:t>
    </dgm:pt>
    <dgm:pt modelId="{CDEAB343-2BA3-4D1F-8574-BD74B630856D}" type="sibTrans" cxnId="{1E59AA45-EAD4-4D98-95E5-9BB8CFFAEDA9}">
      <dgm:prSet/>
      <dgm:spPr/>
      <dgm:t>
        <a:bodyPr/>
        <a:lstStyle/>
        <a:p>
          <a:endParaRPr lang="en-US" sz="2000"/>
        </a:p>
      </dgm:t>
    </dgm:pt>
    <dgm:pt modelId="{271A04B2-29C6-4170-8CAF-B01F59F1327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r-Latn-RS" sz="2000" dirty="0"/>
            <a:t>3.</a:t>
          </a:r>
        </a:p>
        <a:p>
          <a:pPr algn="ctr"/>
          <a:endParaRPr lang="sr-Latn-RS" sz="2000" dirty="0"/>
        </a:p>
        <a:p>
          <a:pPr algn="ctr"/>
          <a:r>
            <a:rPr lang="sr-Latn-RS" sz="2000" dirty="0"/>
            <a:t>Normalni čulni status </a:t>
          </a:r>
        </a:p>
        <a:p>
          <a:pPr algn="ctr"/>
          <a:endParaRPr lang="sr-Latn-RS" sz="2000" dirty="0"/>
        </a:p>
        <a:p>
          <a:pPr algn="ctr"/>
          <a:endParaRPr lang="sr-Latn-RS" sz="2000" dirty="0"/>
        </a:p>
        <a:p>
          <a:pPr algn="ctr"/>
          <a:endParaRPr lang="sr-Latn-RS" sz="2000" dirty="0"/>
        </a:p>
      </dgm:t>
    </dgm:pt>
    <dgm:pt modelId="{0293CC38-95F7-4020-98E9-A1304FDC16E8}" type="parTrans" cxnId="{BE54F32A-8231-42A1-A3B7-3258D1DC8C05}">
      <dgm:prSet/>
      <dgm:spPr/>
      <dgm:t>
        <a:bodyPr/>
        <a:lstStyle/>
        <a:p>
          <a:endParaRPr lang="en-US" sz="2000"/>
        </a:p>
      </dgm:t>
    </dgm:pt>
    <dgm:pt modelId="{0EB2E26D-9D6C-4124-92F5-BEEDBF989014}" type="sibTrans" cxnId="{BE54F32A-8231-42A1-A3B7-3258D1DC8C05}">
      <dgm:prSet/>
      <dgm:spPr/>
      <dgm:t>
        <a:bodyPr/>
        <a:lstStyle/>
        <a:p>
          <a:endParaRPr lang="en-US" sz="2000"/>
        </a:p>
      </dgm:t>
    </dgm:pt>
    <dgm:pt modelId="{2BF5EB02-44DA-4F2D-A4D3-194DA1F5340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sr-Latn-RS" sz="2000" dirty="0"/>
            <a:t>4.</a:t>
          </a:r>
        </a:p>
        <a:p>
          <a:pPr algn="l">
            <a:spcAft>
              <a:spcPct val="35000"/>
            </a:spcAft>
          </a:pPr>
          <a:r>
            <a:rPr lang="sr-Latn-RS" sz="2000" dirty="0"/>
            <a:t> </a:t>
          </a:r>
        </a:p>
        <a:p>
          <a:pPr algn="ctr">
            <a:spcAft>
              <a:spcPts val="1200"/>
            </a:spcAft>
          </a:pPr>
          <a:r>
            <a:rPr lang="sr-Latn-RS" sz="2000" dirty="0"/>
            <a:t>Normalna socijalna stim.</a:t>
          </a:r>
        </a:p>
        <a:p>
          <a:pPr algn="ctr">
            <a:spcAft>
              <a:spcPts val="1200"/>
            </a:spcAft>
          </a:pPr>
          <a:endParaRPr lang="sr-Latn-RS" sz="2000" dirty="0"/>
        </a:p>
        <a:p>
          <a:pPr algn="ctr">
            <a:spcAft>
              <a:spcPct val="35000"/>
            </a:spcAft>
          </a:pPr>
          <a:endParaRPr lang="sr-Latn-RS" sz="2000" dirty="0"/>
        </a:p>
        <a:p>
          <a:pPr algn="ctr">
            <a:spcAft>
              <a:spcPct val="35000"/>
            </a:spcAft>
          </a:pPr>
          <a:r>
            <a:rPr lang="sr-Latn-RS" sz="2000" dirty="0"/>
            <a:t> </a:t>
          </a:r>
        </a:p>
      </dgm:t>
    </dgm:pt>
    <dgm:pt modelId="{DD68D706-82CC-4B2C-A135-B887FB711365}" type="parTrans" cxnId="{9BD5F6A1-7755-4C6F-996D-A55EC7645D4D}">
      <dgm:prSet/>
      <dgm:spPr/>
      <dgm:t>
        <a:bodyPr/>
        <a:lstStyle/>
        <a:p>
          <a:endParaRPr lang="en-US" sz="2000"/>
        </a:p>
      </dgm:t>
    </dgm:pt>
    <dgm:pt modelId="{58721FCC-99F4-4F2D-9FF0-A08DBDA5AA43}" type="sibTrans" cxnId="{9BD5F6A1-7755-4C6F-996D-A55EC7645D4D}">
      <dgm:prSet/>
      <dgm:spPr/>
      <dgm:t>
        <a:bodyPr/>
        <a:lstStyle/>
        <a:p>
          <a:endParaRPr lang="en-US" sz="2000"/>
        </a:p>
      </dgm:t>
    </dgm:pt>
    <dgm:pt modelId="{0F5EF245-650F-4FD7-928D-BEBD9F086D04}" type="pres">
      <dgm:prSet presAssocID="{4CDBCD9E-46B1-4028-808E-CBD53008C8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1C84-92AE-47A3-9AF8-CF58A23C276D}" type="pres">
      <dgm:prSet presAssocID="{2AE1F455-2E79-4AD0-A97E-D29C5673B116}" presName="node" presStyleLbl="node1" presStyleIdx="0" presStyleCnt="4" custScaleY="382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F3365-375D-406C-BF9B-EC982062D098}" type="pres">
      <dgm:prSet presAssocID="{99BDD644-41B6-4486-9740-4247D9B262BE}" presName="sibTrans" presStyleCnt="0"/>
      <dgm:spPr/>
    </dgm:pt>
    <dgm:pt modelId="{7FAF59CA-214A-4B0D-858F-2D745A276212}" type="pres">
      <dgm:prSet presAssocID="{09C2BF96-5D54-4F65-ABF5-56A9DE1200CB}" presName="node" presStyleLbl="node1" presStyleIdx="1" presStyleCnt="4" custScaleY="38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F66CF-83D2-4BFA-BDDB-2D6B18664937}" type="pres">
      <dgm:prSet presAssocID="{CDEAB343-2BA3-4D1F-8574-BD74B630856D}" presName="sibTrans" presStyleCnt="0"/>
      <dgm:spPr/>
    </dgm:pt>
    <dgm:pt modelId="{321C1A6C-0812-456D-8C62-07E823448ACF}" type="pres">
      <dgm:prSet presAssocID="{271A04B2-29C6-4170-8CAF-B01F59F13275}" presName="node" presStyleLbl="node1" presStyleIdx="2" presStyleCnt="4" custScaleX="101235" custScaleY="387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C6429-BF95-46B2-BC83-16BB431D8EB9}" type="pres">
      <dgm:prSet presAssocID="{0EB2E26D-9D6C-4124-92F5-BEEDBF989014}" presName="sibTrans" presStyleCnt="0"/>
      <dgm:spPr/>
    </dgm:pt>
    <dgm:pt modelId="{87918C2A-5774-4182-94B1-7C19023B0482}" type="pres">
      <dgm:prSet presAssocID="{2BF5EB02-44DA-4F2D-A4D3-194DA1F53406}" presName="node" presStyleLbl="node1" presStyleIdx="3" presStyleCnt="4" custScaleY="389132" custLinFactNeighborY="-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D2D62-4550-4DB8-BDD5-4780D8031A69}" type="presOf" srcId="{09C2BF96-5D54-4F65-ABF5-56A9DE1200CB}" destId="{7FAF59CA-214A-4B0D-858F-2D745A276212}" srcOrd="0" destOrd="0" presId="urn:microsoft.com/office/officeart/2005/8/layout/default"/>
    <dgm:cxn modelId="{BE54F32A-8231-42A1-A3B7-3258D1DC8C05}" srcId="{4CDBCD9E-46B1-4028-808E-CBD53008C8FC}" destId="{271A04B2-29C6-4170-8CAF-B01F59F13275}" srcOrd="2" destOrd="0" parTransId="{0293CC38-95F7-4020-98E9-A1304FDC16E8}" sibTransId="{0EB2E26D-9D6C-4124-92F5-BEEDBF989014}"/>
    <dgm:cxn modelId="{403B94BF-2C56-49BF-A7BA-F0D051FD25CE}" type="presOf" srcId="{2BF5EB02-44DA-4F2D-A4D3-194DA1F53406}" destId="{87918C2A-5774-4182-94B1-7C19023B0482}" srcOrd="0" destOrd="0" presId="urn:microsoft.com/office/officeart/2005/8/layout/default"/>
    <dgm:cxn modelId="{DA3F320B-CB82-4B76-9B55-0ADFFB1F61D7}" type="presOf" srcId="{2AE1F455-2E79-4AD0-A97E-D29C5673B116}" destId="{87CE1C84-92AE-47A3-9AF8-CF58A23C276D}" srcOrd="0" destOrd="0" presId="urn:microsoft.com/office/officeart/2005/8/layout/default"/>
    <dgm:cxn modelId="{9BD5F6A1-7755-4C6F-996D-A55EC7645D4D}" srcId="{4CDBCD9E-46B1-4028-808E-CBD53008C8FC}" destId="{2BF5EB02-44DA-4F2D-A4D3-194DA1F53406}" srcOrd="3" destOrd="0" parTransId="{DD68D706-82CC-4B2C-A135-B887FB711365}" sibTransId="{58721FCC-99F4-4F2D-9FF0-A08DBDA5AA43}"/>
    <dgm:cxn modelId="{83C14F94-1588-433E-A5D1-7D3B2E04CBB8}" type="presOf" srcId="{4CDBCD9E-46B1-4028-808E-CBD53008C8FC}" destId="{0F5EF245-650F-4FD7-928D-BEBD9F086D04}" srcOrd="0" destOrd="0" presId="urn:microsoft.com/office/officeart/2005/8/layout/default"/>
    <dgm:cxn modelId="{1E59AA45-EAD4-4D98-95E5-9BB8CFFAEDA9}" srcId="{4CDBCD9E-46B1-4028-808E-CBD53008C8FC}" destId="{09C2BF96-5D54-4F65-ABF5-56A9DE1200CB}" srcOrd="1" destOrd="0" parTransId="{FB3420A7-67E4-4098-83CB-EEEAAC364A9B}" sibTransId="{CDEAB343-2BA3-4D1F-8574-BD74B630856D}"/>
    <dgm:cxn modelId="{E7C50187-6652-438E-A873-0237A7A9BA36}" srcId="{4CDBCD9E-46B1-4028-808E-CBD53008C8FC}" destId="{2AE1F455-2E79-4AD0-A97E-D29C5673B116}" srcOrd="0" destOrd="0" parTransId="{A529688B-70D1-4994-AADB-A0479ECACF2B}" sibTransId="{99BDD644-41B6-4486-9740-4247D9B262BE}"/>
    <dgm:cxn modelId="{2ED47A2D-E6E6-4750-92EF-C45517F7F52C}" type="presOf" srcId="{271A04B2-29C6-4170-8CAF-B01F59F13275}" destId="{321C1A6C-0812-456D-8C62-07E823448ACF}" srcOrd="0" destOrd="0" presId="urn:microsoft.com/office/officeart/2005/8/layout/default"/>
    <dgm:cxn modelId="{01615210-DBE1-4361-A2F9-E7135DF9809A}" type="presParOf" srcId="{0F5EF245-650F-4FD7-928D-BEBD9F086D04}" destId="{87CE1C84-92AE-47A3-9AF8-CF58A23C276D}" srcOrd="0" destOrd="0" presId="urn:microsoft.com/office/officeart/2005/8/layout/default"/>
    <dgm:cxn modelId="{8168EE97-E73D-430D-BCB1-F2790C6C77C3}" type="presParOf" srcId="{0F5EF245-650F-4FD7-928D-BEBD9F086D04}" destId="{4EEF3365-375D-406C-BF9B-EC982062D098}" srcOrd="1" destOrd="0" presId="urn:microsoft.com/office/officeart/2005/8/layout/default"/>
    <dgm:cxn modelId="{703CDA7B-8B4D-46E4-AFED-61C8A7D03552}" type="presParOf" srcId="{0F5EF245-650F-4FD7-928D-BEBD9F086D04}" destId="{7FAF59CA-214A-4B0D-858F-2D745A276212}" srcOrd="2" destOrd="0" presId="urn:microsoft.com/office/officeart/2005/8/layout/default"/>
    <dgm:cxn modelId="{F45E6BA3-D7A6-4E0D-ABF3-78A13B2D1F58}" type="presParOf" srcId="{0F5EF245-650F-4FD7-928D-BEBD9F086D04}" destId="{F86F66CF-83D2-4BFA-BDDB-2D6B18664937}" srcOrd="3" destOrd="0" presId="urn:microsoft.com/office/officeart/2005/8/layout/default"/>
    <dgm:cxn modelId="{FCBC06A3-EB52-4903-AC57-19CAA74AD268}" type="presParOf" srcId="{0F5EF245-650F-4FD7-928D-BEBD9F086D04}" destId="{321C1A6C-0812-456D-8C62-07E823448ACF}" srcOrd="4" destOrd="0" presId="urn:microsoft.com/office/officeart/2005/8/layout/default"/>
    <dgm:cxn modelId="{A5738282-9B4B-4CED-A4E2-F74DB7E6DE70}" type="presParOf" srcId="{0F5EF245-650F-4FD7-928D-BEBD9F086D04}" destId="{7F4C6429-BF95-46B2-BC83-16BB431D8EB9}" srcOrd="5" destOrd="0" presId="urn:microsoft.com/office/officeart/2005/8/layout/default"/>
    <dgm:cxn modelId="{DF05778D-007F-4D00-BA26-46E6864B3BCE}" type="presParOf" srcId="{0F5EF245-650F-4FD7-928D-BEBD9F086D04}" destId="{87918C2A-5774-4182-94B1-7C19023B04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620EB-754F-4603-81B9-E90F06272D9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AB3847-9A7C-41F7-860A-89FFEF6EFB56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  <a:latin typeface="Century Gothic" panose="020B0502020202020204"/>
            </a:rPr>
            <a:t>povišen je plasticitet nezrelog mozga/povišena prilagodljivost uticajima (eksperimentalni i klinički podaci)</a:t>
          </a:r>
          <a:endParaRPr lang="en-US" sz="2400" dirty="0">
            <a:latin typeface="Century Gothic" panose="020B0502020202020204"/>
          </a:endParaRPr>
        </a:p>
      </dgm:t>
    </dgm:pt>
    <dgm:pt modelId="{88E0D907-DFA1-43F1-A134-2048097B3910}" type="parTrans" cxnId="{69643719-0CDE-48D7-B6E9-17A9CA4E3F90}">
      <dgm:prSet/>
      <dgm:spPr/>
      <dgm:t>
        <a:bodyPr/>
        <a:lstStyle/>
        <a:p>
          <a:endParaRPr lang="en-US" sz="2400"/>
        </a:p>
      </dgm:t>
    </dgm:pt>
    <dgm:pt modelId="{BD384C28-8CFE-4805-8F0C-70A207283D95}" type="sibTrans" cxnId="{69643719-0CDE-48D7-B6E9-17A9CA4E3F90}">
      <dgm:prSet/>
      <dgm:spPr/>
      <dgm:t>
        <a:bodyPr/>
        <a:lstStyle/>
        <a:p>
          <a:endParaRPr lang="en-US" sz="2400"/>
        </a:p>
      </dgm:t>
    </dgm:pt>
    <dgm:pt modelId="{70785CF4-AFAC-479D-9C43-923692421DC4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</a:rPr>
            <a:t>obuhvaćen neurokonstruktivističkom perspektivom (da je sazrevanje produkt kontinuirane interakcije gena i sredine)</a:t>
          </a:r>
        </a:p>
        <a:p>
          <a:pPr rtl="0"/>
          <a:endParaRPr lang="sr-Latn-RS" sz="2400" dirty="0">
            <a:solidFill>
              <a:schemeClr val="bg1"/>
            </a:solidFill>
          </a:endParaRPr>
        </a:p>
        <a:p>
          <a:pPr rtl="0"/>
          <a:endParaRPr lang="en-US" sz="2400" dirty="0">
            <a:solidFill>
              <a:schemeClr val="bg1"/>
            </a:solidFill>
            <a:latin typeface="Century Gothic" panose="020B0502020202020204"/>
          </a:endParaRPr>
        </a:p>
      </dgm:t>
    </dgm:pt>
    <dgm:pt modelId="{90D9F9D6-045C-498B-8ECA-ACCA929AEA13}" type="parTrans" cxnId="{3D0D1DDA-7D59-4105-B249-B3E8E7ADC55D}">
      <dgm:prSet/>
      <dgm:spPr/>
      <dgm:t>
        <a:bodyPr/>
        <a:lstStyle/>
        <a:p>
          <a:endParaRPr lang="en-US" sz="2400"/>
        </a:p>
      </dgm:t>
    </dgm:pt>
    <dgm:pt modelId="{BF455898-F265-43FD-973C-8E8E4B3B19DA}" type="sibTrans" cxnId="{3D0D1DDA-7D59-4105-B249-B3E8E7ADC55D}">
      <dgm:prSet/>
      <dgm:spPr/>
      <dgm:t>
        <a:bodyPr/>
        <a:lstStyle/>
        <a:p>
          <a:endParaRPr lang="en-US" sz="2400"/>
        </a:p>
      </dgm:t>
    </dgm:pt>
    <dgm:pt modelId="{B76CC37F-E504-4BEE-991F-917A416F0290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  <a:latin typeface="Century Gothic" panose="020B0502020202020204"/>
            </a:rPr>
            <a:t>odavno je prepoznat uticaj sredinskog osiromašenja/obogaćenja (naročito prvog) na mentalni razvoj (indirektni  empirijski podaci) </a:t>
          </a:r>
          <a:r>
            <a:rPr lang="sr-Latn-RS" sz="2400" dirty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6892D2CC-B372-4195-9962-85C5E04EFAAE}" type="parTrans" cxnId="{D21B767E-4DBC-43D1-B7B8-BA30DD4E8352}">
      <dgm:prSet/>
      <dgm:spPr/>
      <dgm:t>
        <a:bodyPr/>
        <a:lstStyle/>
        <a:p>
          <a:endParaRPr lang="en-US" sz="2400"/>
        </a:p>
      </dgm:t>
    </dgm:pt>
    <dgm:pt modelId="{8A9F0ED2-9CA4-43C8-BC4A-6CDE2540C776}" type="sibTrans" cxnId="{D21B767E-4DBC-43D1-B7B8-BA30DD4E8352}">
      <dgm:prSet/>
      <dgm:spPr/>
      <dgm:t>
        <a:bodyPr/>
        <a:lstStyle/>
        <a:p>
          <a:endParaRPr lang="en-US" sz="2400"/>
        </a:p>
      </dgm:t>
    </dgm:pt>
    <dgm:pt modelId="{91B96D6B-8DCC-46A6-A8AD-C0FDA7A51664}">
      <dgm:prSet phldr="0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2400" dirty="0">
              <a:solidFill>
                <a:schemeClr val="bg1"/>
              </a:solidFill>
              <a:latin typeface="Century Gothic" panose="020B0502020202020204"/>
            </a:rPr>
            <a:t>prepoznati su procesi reorganizacije kortikarnog neuropila do sredine treće decenije </a:t>
          </a:r>
          <a:r>
            <a:rPr lang="sr-Latn-RS" sz="1800" dirty="0">
              <a:solidFill>
                <a:schemeClr val="bg1"/>
              </a:solidFill>
              <a:latin typeface="Century Gothic" panose="020B0502020202020204"/>
            </a:rPr>
            <a:t>(ali: teško ’meriti’ zbog </a:t>
          </a:r>
          <a:r>
            <a:rPr lang="sr-Latn-RS" sz="1800" dirty="0">
              <a:solidFill>
                <a:schemeClr val="bg1"/>
              </a:solidFill>
            </a:rPr>
            <a:t>prolongiranog vremenskog okvira) 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89C97819-EE7E-4E2C-A64B-90AE6F1A5393}" type="parTrans" cxnId="{2CAFE652-2D92-46A6-B6E2-BA7969279594}">
      <dgm:prSet/>
      <dgm:spPr/>
      <dgm:t>
        <a:bodyPr/>
        <a:lstStyle/>
        <a:p>
          <a:endParaRPr lang="en-US" sz="2400"/>
        </a:p>
      </dgm:t>
    </dgm:pt>
    <dgm:pt modelId="{564BF7F3-E141-4D5A-B976-8BFECA72E7B8}" type="sibTrans" cxnId="{2CAFE652-2D92-46A6-B6E2-BA7969279594}">
      <dgm:prSet/>
      <dgm:spPr/>
      <dgm:t>
        <a:bodyPr/>
        <a:lstStyle/>
        <a:p>
          <a:endParaRPr lang="en-US" sz="2400"/>
        </a:p>
      </dgm:t>
    </dgm:pt>
    <dgm:pt modelId="{3A11AEBA-E575-4144-BEE0-B0EAB465ED82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  <a:latin typeface="Century Gothic" panose="020B0502020202020204"/>
            </a:rPr>
            <a:t>’talasi’ kortikalne reorganizacije slažu se sa idejom ’senzitivnih perioda’ u psihološkom razvoju</a:t>
          </a:r>
          <a:endParaRPr lang="en-US" sz="2400" dirty="0">
            <a:solidFill>
              <a:schemeClr val="bg1"/>
            </a:solidFill>
            <a:latin typeface="Century Gothic" panose="020B0502020202020204"/>
          </a:endParaRPr>
        </a:p>
      </dgm:t>
    </dgm:pt>
    <dgm:pt modelId="{437E28AC-FF2A-443A-B3FF-2B2CBC75BF81}" type="parTrans" cxnId="{33145E71-63B6-4AD2-8118-416CC4805444}">
      <dgm:prSet/>
      <dgm:spPr/>
      <dgm:t>
        <a:bodyPr/>
        <a:lstStyle/>
        <a:p>
          <a:endParaRPr lang="en-US" sz="2400"/>
        </a:p>
      </dgm:t>
    </dgm:pt>
    <dgm:pt modelId="{CD8C0833-A030-4E3E-AFD6-F5A5CF380F2D}" type="sibTrans" cxnId="{33145E71-63B6-4AD2-8118-416CC4805444}">
      <dgm:prSet/>
      <dgm:spPr/>
      <dgm:t>
        <a:bodyPr/>
        <a:lstStyle/>
        <a:p>
          <a:endParaRPr lang="en-US" sz="2400"/>
        </a:p>
      </dgm:t>
    </dgm:pt>
    <dgm:pt modelId="{24E88DB1-5301-4885-B62D-C3553841968A}" type="pres">
      <dgm:prSet presAssocID="{C2A620EB-754F-4603-81B9-E90F06272D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9AC883-31D0-4DEE-A135-B095EEE83108}" type="pres">
      <dgm:prSet presAssocID="{2AAB3847-9A7C-41F7-860A-89FFEF6EFB56}" presName="thickLine" presStyleLbl="alignNode1" presStyleIdx="0" presStyleCnt="5"/>
      <dgm:spPr/>
    </dgm:pt>
    <dgm:pt modelId="{FD468E5A-3160-49A1-BD08-B3C50CEF8A4E}" type="pres">
      <dgm:prSet presAssocID="{2AAB3847-9A7C-41F7-860A-89FFEF6EFB56}" presName="horz1" presStyleCnt="0"/>
      <dgm:spPr/>
    </dgm:pt>
    <dgm:pt modelId="{4A8B8435-B2FB-43E1-A467-EB0B82FCD329}" type="pres">
      <dgm:prSet presAssocID="{2AAB3847-9A7C-41F7-860A-89FFEF6EFB56}" presName="tx1" presStyleLbl="revTx" presStyleIdx="0" presStyleCnt="5" custScaleY="165902" custLinFactNeighborY="-58872"/>
      <dgm:spPr/>
      <dgm:t>
        <a:bodyPr/>
        <a:lstStyle/>
        <a:p>
          <a:endParaRPr lang="en-US"/>
        </a:p>
      </dgm:t>
    </dgm:pt>
    <dgm:pt modelId="{6F234D49-C56F-47BC-934A-1B019BE4519A}" type="pres">
      <dgm:prSet presAssocID="{2AAB3847-9A7C-41F7-860A-89FFEF6EFB56}" presName="vert1" presStyleCnt="0"/>
      <dgm:spPr/>
    </dgm:pt>
    <dgm:pt modelId="{262C023F-1108-4D10-BFA7-6480C511D2F3}" type="pres">
      <dgm:prSet presAssocID="{70785CF4-AFAC-479D-9C43-923692421DC4}" presName="thickLine" presStyleLbl="alignNode1" presStyleIdx="1" presStyleCnt="5"/>
      <dgm:spPr/>
    </dgm:pt>
    <dgm:pt modelId="{E98DC2D7-DA6C-4D4A-BFB2-B1EEC45E5AFA}" type="pres">
      <dgm:prSet presAssocID="{70785CF4-AFAC-479D-9C43-923692421DC4}" presName="horz1" presStyleCnt="0"/>
      <dgm:spPr/>
    </dgm:pt>
    <dgm:pt modelId="{4449037E-5617-4ACF-89FE-C577EC4C1C8D}" type="pres">
      <dgm:prSet presAssocID="{70785CF4-AFAC-479D-9C43-923692421DC4}" presName="tx1" presStyleLbl="revTx" presStyleIdx="1" presStyleCnt="5" custScaleY="125044"/>
      <dgm:spPr/>
      <dgm:t>
        <a:bodyPr/>
        <a:lstStyle/>
        <a:p>
          <a:endParaRPr lang="en-US"/>
        </a:p>
      </dgm:t>
    </dgm:pt>
    <dgm:pt modelId="{FC186862-6943-4B01-AAF1-8AB5A99B0081}" type="pres">
      <dgm:prSet presAssocID="{70785CF4-AFAC-479D-9C43-923692421DC4}" presName="vert1" presStyleCnt="0"/>
      <dgm:spPr/>
    </dgm:pt>
    <dgm:pt modelId="{85AEE7FE-9023-468C-89DB-9DBEAB351FEA}" type="pres">
      <dgm:prSet presAssocID="{B76CC37F-E504-4BEE-991F-917A416F0290}" presName="thickLine" presStyleLbl="alignNode1" presStyleIdx="2" presStyleCnt="5"/>
      <dgm:spPr/>
    </dgm:pt>
    <dgm:pt modelId="{E04836DD-4F57-4877-B8A7-3C3326E25D88}" type="pres">
      <dgm:prSet presAssocID="{B76CC37F-E504-4BEE-991F-917A416F0290}" presName="horz1" presStyleCnt="0"/>
      <dgm:spPr/>
    </dgm:pt>
    <dgm:pt modelId="{6CE0764E-0707-4418-A1E7-25266F7364A3}" type="pres">
      <dgm:prSet presAssocID="{B76CC37F-E504-4BEE-991F-917A416F0290}" presName="tx1" presStyleLbl="revTx" presStyleIdx="2" presStyleCnt="5" custScaleY="162055"/>
      <dgm:spPr/>
      <dgm:t>
        <a:bodyPr/>
        <a:lstStyle/>
        <a:p>
          <a:endParaRPr lang="en-US"/>
        </a:p>
      </dgm:t>
    </dgm:pt>
    <dgm:pt modelId="{9E09627F-10EC-4113-BE0C-76F8F9C62593}" type="pres">
      <dgm:prSet presAssocID="{B76CC37F-E504-4BEE-991F-917A416F0290}" presName="vert1" presStyleCnt="0"/>
      <dgm:spPr/>
    </dgm:pt>
    <dgm:pt modelId="{689DDF2D-70E0-4BC7-B6CD-2959DF2AA0D2}" type="pres">
      <dgm:prSet presAssocID="{91B96D6B-8DCC-46A6-A8AD-C0FDA7A51664}" presName="thickLine" presStyleLbl="alignNode1" presStyleIdx="3" presStyleCnt="5" custLinFactNeighborY="-12610"/>
      <dgm:spPr/>
    </dgm:pt>
    <dgm:pt modelId="{1746C503-A4D1-42A2-91FF-A1EC27073A22}" type="pres">
      <dgm:prSet presAssocID="{91B96D6B-8DCC-46A6-A8AD-C0FDA7A51664}" presName="horz1" presStyleCnt="0"/>
      <dgm:spPr/>
    </dgm:pt>
    <dgm:pt modelId="{31B9A0E8-644B-4B01-B181-924743CE0CD2}" type="pres">
      <dgm:prSet presAssocID="{91B96D6B-8DCC-46A6-A8AD-C0FDA7A51664}" presName="tx1" presStyleLbl="revTx" presStyleIdx="3" presStyleCnt="5" custScaleY="147859" custLinFactNeighborY="-25877"/>
      <dgm:spPr/>
      <dgm:t>
        <a:bodyPr/>
        <a:lstStyle/>
        <a:p>
          <a:endParaRPr lang="en-US"/>
        </a:p>
      </dgm:t>
    </dgm:pt>
    <dgm:pt modelId="{152B4054-3755-4A09-B47A-62922C1B0364}" type="pres">
      <dgm:prSet presAssocID="{91B96D6B-8DCC-46A6-A8AD-C0FDA7A51664}" presName="vert1" presStyleCnt="0"/>
      <dgm:spPr/>
    </dgm:pt>
    <dgm:pt modelId="{FD95A0FE-B6C5-4340-9933-8F17B8D9FDD2}" type="pres">
      <dgm:prSet presAssocID="{3A11AEBA-E575-4144-BEE0-B0EAB465ED82}" presName="thickLine" presStyleLbl="alignNode1" presStyleIdx="4" presStyleCnt="5"/>
      <dgm:spPr/>
    </dgm:pt>
    <dgm:pt modelId="{EDDBE9D0-D0F8-4711-99C8-31793FF92692}" type="pres">
      <dgm:prSet presAssocID="{3A11AEBA-E575-4144-BEE0-B0EAB465ED82}" presName="horz1" presStyleCnt="0"/>
      <dgm:spPr/>
    </dgm:pt>
    <dgm:pt modelId="{4BA86300-7403-4781-849F-E50853581547}" type="pres">
      <dgm:prSet presAssocID="{3A11AEBA-E575-4144-BEE0-B0EAB465ED82}" presName="tx1" presStyleLbl="revTx" presStyleIdx="4" presStyleCnt="5" custScaleY="168819"/>
      <dgm:spPr/>
      <dgm:t>
        <a:bodyPr/>
        <a:lstStyle/>
        <a:p>
          <a:endParaRPr lang="en-US"/>
        </a:p>
      </dgm:t>
    </dgm:pt>
    <dgm:pt modelId="{3A579C91-3A67-4464-9701-162F6BA2467D}" type="pres">
      <dgm:prSet presAssocID="{3A11AEBA-E575-4144-BEE0-B0EAB465ED82}" presName="vert1" presStyleCnt="0"/>
      <dgm:spPr/>
    </dgm:pt>
  </dgm:ptLst>
  <dgm:cxnLst>
    <dgm:cxn modelId="{8A037935-C6EA-4806-A1C1-BF8B75026499}" type="presOf" srcId="{2AAB3847-9A7C-41F7-860A-89FFEF6EFB56}" destId="{4A8B8435-B2FB-43E1-A467-EB0B82FCD329}" srcOrd="0" destOrd="0" presId="urn:microsoft.com/office/officeart/2008/layout/LinedList"/>
    <dgm:cxn modelId="{72AD9207-9B51-4241-9038-F761FDD1B89F}" type="presOf" srcId="{91B96D6B-8DCC-46A6-A8AD-C0FDA7A51664}" destId="{31B9A0E8-644B-4B01-B181-924743CE0CD2}" srcOrd="0" destOrd="0" presId="urn:microsoft.com/office/officeart/2008/layout/LinedList"/>
    <dgm:cxn modelId="{AA466254-9D46-4AB0-81B7-10AF0C9B7624}" type="presOf" srcId="{C2A620EB-754F-4603-81B9-E90F06272D95}" destId="{24E88DB1-5301-4885-B62D-C3553841968A}" srcOrd="0" destOrd="0" presId="urn:microsoft.com/office/officeart/2008/layout/LinedList"/>
    <dgm:cxn modelId="{980957F9-66BB-4146-AE95-265A4957063B}" type="presOf" srcId="{3A11AEBA-E575-4144-BEE0-B0EAB465ED82}" destId="{4BA86300-7403-4781-849F-E50853581547}" srcOrd="0" destOrd="0" presId="urn:microsoft.com/office/officeart/2008/layout/LinedList"/>
    <dgm:cxn modelId="{2CAFE652-2D92-46A6-B6E2-BA7969279594}" srcId="{C2A620EB-754F-4603-81B9-E90F06272D95}" destId="{91B96D6B-8DCC-46A6-A8AD-C0FDA7A51664}" srcOrd="3" destOrd="0" parTransId="{89C97819-EE7E-4E2C-A64B-90AE6F1A5393}" sibTransId="{564BF7F3-E141-4D5A-B976-8BFECA72E7B8}"/>
    <dgm:cxn modelId="{3E75D681-2746-45FD-B899-2933B1E97941}" type="presOf" srcId="{70785CF4-AFAC-479D-9C43-923692421DC4}" destId="{4449037E-5617-4ACF-89FE-C577EC4C1C8D}" srcOrd="0" destOrd="0" presId="urn:microsoft.com/office/officeart/2008/layout/LinedList"/>
    <dgm:cxn modelId="{F3FF8E9A-2F69-46FF-821F-D7DC46A8E4AB}" type="presOf" srcId="{B76CC37F-E504-4BEE-991F-917A416F0290}" destId="{6CE0764E-0707-4418-A1E7-25266F7364A3}" srcOrd="0" destOrd="0" presId="urn:microsoft.com/office/officeart/2008/layout/LinedList"/>
    <dgm:cxn modelId="{3D0D1DDA-7D59-4105-B249-B3E8E7ADC55D}" srcId="{C2A620EB-754F-4603-81B9-E90F06272D95}" destId="{70785CF4-AFAC-479D-9C43-923692421DC4}" srcOrd="1" destOrd="0" parTransId="{90D9F9D6-045C-498B-8ECA-ACCA929AEA13}" sibTransId="{BF455898-F265-43FD-973C-8E8E4B3B19DA}"/>
    <dgm:cxn modelId="{33145E71-63B6-4AD2-8118-416CC4805444}" srcId="{C2A620EB-754F-4603-81B9-E90F06272D95}" destId="{3A11AEBA-E575-4144-BEE0-B0EAB465ED82}" srcOrd="4" destOrd="0" parTransId="{437E28AC-FF2A-443A-B3FF-2B2CBC75BF81}" sibTransId="{CD8C0833-A030-4E3E-AFD6-F5A5CF380F2D}"/>
    <dgm:cxn modelId="{69643719-0CDE-48D7-B6E9-17A9CA4E3F90}" srcId="{C2A620EB-754F-4603-81B9-E90F06272D95}" destId="{2AAB3847-9A7C-41F7-860A-89FFEF6EFB56}" srcOrd="0" destOrd="0" parTransId="{88E0D907-DFA1-43F1-A134-2048097B3910}" sibTransId="{BD384C28-8CFE-4805-8F0C-70A207283D95}"/>
    <dgm:cxn modelId="{D21B767E-4DBC-43D1-B7B8-BA30DD4E8352}" srcId="{C2A620EB-754F-4603-81B9-E90F06272D95}" destId="{B76CC37F-E504-4BEE-991F-917A416F0290}" srcOrd="2" destOrd="0" parTransId="{6892D2CC-B372-4195-9962-85C5E04EFAAE}" sibTransId="{8A9F0ED2-9CA4-43C8-BC4A-6CDE2540C776}"/>
    <dgm:cxn modelId="{B5FDAF7C-BEA8-410B-8484-D5EDFB2F3064}" type="presParOf" srcId="{24E88DB1-5301-4885-B62D-C3553841968A}" destId="{329AC883-31D0-4DEE-A135-B095EEE83108}" srcOrd="0" destOrd="0" presId="urn:microsoft.com/office/officeart/2008/layout/LinedList"/>
    <dgm:cxn modelId="{B0927FF5-3CC3-498D-87F3-3AD216D7F7BD}" type="presParOf" srcId="{24E88DB1-5301-4885-B62D-C3553841968A}" destId="{FD468E5A-3160-49A1-BD08-B3C50CEF8A4E}" srcOrd="1" destOrd="0" presId="urn:microsoft.com/office/officeart/2008/layout/LinedList"/>
    <dgm:cxn modelId="{D02C9E13-4692-48C9-ABD6-F53CC539F49A}" type="presParOf" srcId="{FD468E5A-3160-49A1-BD08-B3C50CEF8A4E}" destId="{4A8B8435-B2FB-43E1-A467-EB0B82FCD329}" srcOrd="0" destOrd="0" presId="urn:microsoft.com/office/officeart/2008/layout/LinedList"/>
    <dgm:cxn modelId="{1E5EBD44-E7F6-40EB-A5EE-AC31AF112124}" type="presParOf" srcId="{FD468E5A-3160-49A1-BD08-B3C50CEF8A4E}" destId="{6F234D49-C56F-47BC-934A-1B019BE4519A}" srcOrd="1" destOrd="0" presId="urn:microsoft.com/office/officeart/2008/layout/LinedList"/>
    <dgm:cxn modelId="{3CF65689-1C9E-4891-BF47-04F3CF911184}" type="presParOf" srcId="{24E88DB1-5301-4885-B62D-C3553841968A}" destId="{262C023F-1108-4D10-BFA7-6480C511D2F3}" srcOrd="2" destOrd="0" presId="urn:microsoft.com/office/officeart/2008/layout/LinedList"/>
    <dgm:cxn modelId="{FE710C6C-C0DB-4899-89D2-F5B4B91166B2}" type="presParOf" srcId="{24E88DB1-5301-4885-B62D-C3553841968A}" destId="{E98DC2D7-DA6C-4D4A-BFB2-B1EEC45E5AFA}" srcOrd="3" destOrd="0" presId="urn:microsoft.com/office/officeart/2008/layout/LinedList"/>
    <dgm:cxn modelId="{2EC5AE21-6736-4B0D-9EDC-C8AB90868502}" type="presParOf" srcId="{E98DC2D7-DA6C-4D4A-BFB2-B1EEC45E5AFA}" destId="{4449037E-5617-4ACF-89FE-C577EC4C1C8D}" srcOrd="0" destOrd="0" presId="urn:microsoft.com/office/officeart/2008/layout/LinedList"/>
    <dgm:cxn modelId="{BB4E4544-D3FC-49C9-8649-2F4512159191}" type="presParOf" srcId="{E98DC2D7-DA6C-4D4A-BFB2-B1EEC45E5AFA}" destId="{FC186862-6943-4B01-AAF1-8AB5A99B0081}" srcOrd="1" destOrd="0" presId="urn:microsoft.com/office/officeart/2008/layout/LinedList"/>
    <dgm:cxn modelId="{013E4232-134B-430B-B98F-ED5FE4017529}" type="presParOf" srcId="{24E88DB1-5301-4885-B62D-C3553841968A}" destId="{85AEE7FE-9023-468C-89DB-9DBEAB351FEA}" srcOrd="4" destOrd="0" presId="urn:microsoft.com/office/officeart/2008/layout/LinedList"/>
    <dgm:cxn modelId="{870BE044-A13F-48BD-8162-CD1E446FDAFB}" type="presParOf" srcId="{24E88DB1-5301-4885-B62D-C3553841968A}" destId="{E04836DD-4F57-4877-B8A7-3C3326E25D88}" srcOrd="5" destOrd="0" presId="urn:microsoft.com/office/officeart/2008/layout/LinedList"/>
    <dgm:cxn modelId="{D5A73C47-A718-46F8-ACF0-8FFFAFDFD621}" type="presParOf" srcId="{E04836DD-4F57-4877-B8A7-3C3326E25D88}" destId="{6CE0764E-0707-4418-A1E7-25266F7364A3}" srcOrd="0" destOrd="0" presId="urn:microsoft.com/office/officeart/2008/layout/LinedList"/>
    <dgm:cxn modelId="{C7DD22C4-953E-40C6-9045-79BD497B7D72}" type="presParOf" srcId="{E04836DD-4F57-4877-B8A7-3C3326E25D88}" destId="{9E09627F-10EC-4113-BE0C-76F8F9C62593}" srcOrd="1" destOrd="0" presId="urn:microsoft.com/office/officeart/2008/layout/LinedList"/>
    <dgm:cxn modelId="{8A9D90D6-9743-42D6-962D-B3341F726EED}" type="presParOf" srcId="{24E88DB1-5301-4885-B62D-C3553841968A}" destId="{689DDF2D-70E0-4BC7-B6CD-2959DF2AA0D2}" srcOrd="6" destOrd="0" presId="urn:microsoft.com/office/officeart/2008/layout/LinedList"/>
    <dgm:cxn modelId="{9B090491-E423-4076-AC0E-44806B3C9906}" type="presParOf" srcId="{24E88DB1-5301-4885-B62D-C3553841968A}" destId="{1746C503-A4D1-42A2-91FF-A1EC27073A22}" srcOrd="7" destOrd="0" presId="urn:microsoft.com/office/officeart/2008/layout/LinedList"/>
    <dgm:cxn modelId="{6CC355F5-39CB-4477-9E04-6EF6F4308675}" type="presParOf" srcId="{1746C503-A4D1-42A2-91FF-A1EC27073A22}" destId="{31B9A0E8-644B-4B01-B181-924743CE0CD2}" srcOrd="0" destOrd="0" presId="urn:microsoft.com/office/officeart/2008/layout/LinedList"/>
    <dgm:cxn modelId="{BB8D5404-3CC4-4C5B-A85F-77F7E0603DCD}" type="presParOf" srcId="{1746C503-A4D1-42A2-91FF-A1EC27073A22}" destId="{152B4054-3755-4A09-B47A-62922C1B0364}" srcOrd="1" destOrd="0" presId="urn:microsoft.com/office/officeart/2008/layout/LinedList"/>
    <dgm:cxn modelId="{4AC56900-B4BF-4A18-B0CB-82C7D232500E}" type="presParOf" srcId="{24E88DB1-5301-4885-B62D-C3553841968A}" destId="{FD95A0FE-B6C5-4340-9933-8F17B8D9FDD2}" srcOrd="8" destOrd="0" presId="urn:microsoft.com/office/officeart/2008/layout/LinedList"/>
    <dgm:cxn modelId="{0FB8DFBF-9303-4A41-AF37-4F7122C0531B}" type="presParOf" srcId="{24E88DB1-5301-4885-B62D-C3553841968A}" destId="{EDDBE9D0-D0F8-4711-99C8-31793FF92692}" srcOrd="9" destOrd="0" presId="urn:microsoft.com/office/officeart/2008/layout/LinedList"/>
    <dgm:cxn modelId="{C2A777C3-19CD-4993-AF49-94ED845715D1}" type="presParOf" srcId="{EDDBE9D0-D0F8-4711-99C8-31793FF92692}" destId="{4BA86300-7403-4781-849F-E50853581547}" srcOrd="0" destOrd="0" presId="urn:microsoft.com/office/officeart/2008/layout/LinedList"/>
    <dgm:cxn modelId="{3EF3CF22-FB92-480B-BC3A-F129F511CF66}" type="presParOf" srcId="{EDDBE9D0-D0F8-4711-99C8-31793FF92692}" destId="{3A579C91-3A67-4464-9701-162F6BA246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C1F12F-7E02-4A06-BB3C-C8A678981AD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A621C-896D-48B3-A4AB-9B92B2977CCF}">
      <dgm:prSet phldrT="[Text]"/>
      <dgm:spPr/>
      <dgm:t>
        <a:bodyPr/>
        <a:lstStyle/>
        <a:p>
          <a:r>
            <a:rPr lang="sr-Latn-RS" dirty="0"/>
            <a:t>poremećaj izolovan/specifičan</a:t>
          </a:r>
          <a:endParaRPr lang="en-US" dirty="0"/>
        </a:p>
      </dgm:t>
    </dgm:pt>
    <dgm:pt modelId="{271B6819-25B5-49A7-BA5F-AC88A0458829}" type="parTrans" cxnId="{A8202963-DA1D-45D2-A887-2B65D15B072C}">
      <dgm:prSet/>
      <dgm:spPr/>
      <dgm:t>
        <a:bodyPr/>
        <a:lstStyle/>
        <a:p>
          <a:endParaRPr lang="en-US"/>
        </a:p>
      </dgm:t>
    </dgm:pt>
    <dgm:pt modelId="{C9633EC6-4F25-48C1-952D-A309E3D56AA8}" type="sibTrans" cxnId="{A8202963-DA1D-45D2-A887-2B65D15B072C}">
      <dgm:prSet/>
      <dgm:spPr/>
      <dgm:t>
        <a:bodyPr/>
        <a:lstStyle/>
        <a:p>
          <a:endParaRPr lang="en-US"/>
        </a:p>
      </dgm:t>
    </dgm:pt>
    <dgm:pt modelId="{58366FF7-2E5C-438B-930A-C113410D403E}">
      <dgm:prSet phldrT="[Text]"/>
      <dgm:spPr/>
      <dgm:t>
        <a:bodyPr/>
        <a:lstStyle/>
        <a:p>
          <a:r>
            <a:rPr lang="sr-Latn-RS" dirty="0"/>
            <a:t>poremećaj relativno nespecifičan</a:t>
          </a:r>
          <a:endParaRPr lang="en-US" dirty="0"/>
        </a:p>
      </dgm:t>
    </dgm:pt>
    <dgm:pt modelId="{38D48964-14AB-4168-A4B8-8BB05DFF05B1}" type="parTrans" cxnId="{5B34AB71-5225-4950-B51E-F9AF2B374938}">
      <dgm:prSet/>
      <dgm:spPr/>
      <dgm:t>
        <a:bodyPr/>
        <a:lstStyle/>
        <a:p>
          <a:endParaRPr lang="en-US"/>
        </a:p>
      </dgm:t>
    </dgm:pt>
    <dgm:pt modelId="{6B38B0EB-2B21-408C-9A51-421D4C81844E}" type="sibTrans" cxnId="{5B34AB71-5225-4950-B51E-F9AF2B374938}">
      <dgm:prSet/>
      <dgm:spPr/>
      <dgm:t>
        <a:bodyPr/>
        <a:lstStyle/>
        <a:p>
          <a:endParaRPr lang="en-US"/>
        </a:p>
      </dgm:t>
    </dgm:pt>
    <dgm:pt modelId="{AB8D26B9-0C38-44F4-A6F7-62BA111AC00A}" type="pres">
      <dgm:prSet presAssocID="{B5C1F12F-7E02-4A06-BB3C-C8A678981A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1C57D-25B8-4F87-A7C1-871B0A2FC6B3}" type="pres">
      <dgm:prSet presAssocID="{B5C1F12F-7E02-4A06-BB3C-C8A678981ADF}" presName="ribbon" presStyleLbl="node1" presStyleIdx="0" presStyleCnt="1"/>
      <dgm:spPr>
        <a:gradFill flip="none" rotWithShape="1">
          <a:gsLst>
            <a:gs pos="49000">
              <a:srgbClr val="989898"/>
            </a:gs>
            <a:gs pos="50000">
              <a:srgbClr val="BABABA"/>
            </a:gs>
            <a:gs pos="0">
              <a:schemeClr val="tx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  <a:tileRect/>
        </a:gradFill>
      </dgm:spPr>
    </dgm:pt>
    <dgm:pt modelId="{22000EA4-C474-4555-8419-4C678856923C}" type="pres">
      <dgm:prSet presAssocID="{B5C1F12F-7E02-4A06-BB3C-C8A678981AD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2B0ED-FD2D-46FD-B6EF-8E1CBE04EFB4}" type="pres">
      <dgm:prSet presAssocID="{B5C1F12F-7E02-4A06-BB3C-C8A678981A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AF10A-6DD1-4154-A034-BBD7688C6479}" type="presOf" srcId="{889A621C-896D-48B3-A4AB-9B92B2977CCF}" destId="{22000EA4-C474-4555-8419-4C678856923C}" srcOrd="0" destOrd="0" presId="urn:microsoft.com/office/officeart/2005/8/layout/arrow6"/>
    <dgm:cxn modelId="{6B2E3F6A-DBFA-4FF6-BB7F-5634EF38534B}" type="presOf" srcId="{B5C1F12F-7E02-4A06-BB3C-C8A678981ADF}" destId="{AB8D26B9-0C38-44F4-A6F7-62BA111AC00A}" srcOrd="0" destOrd="0" presId="urn:microsoft.com/office/officeart/2005/8/layout/arrow6"/>
    <dgm:cxn modelId="{A8202963-DA1D-45D2-A887-2B65D15B072C}" srcId="{B5C1F12F-7E02-4A06-BB3C-C8A678981ADF}" destId="{889A621C-896D-48B3-A4AB-9B92B2977CCF}" srcOrd="0" destOrd="0" parTransId="{271B6819-25B5-49A7-BA5F-AC88A0458829}" sibTransId="{C9633EC6-4F25-48C1-952D-A309E3D56AA8}"/>
    <dgm:cxn modelId="{5B34AB71-5225-4950-B51E-F9AF2B374938}" srcId="{B5C1F12F-7E02-4A06-BB3C-C8A678981ADF}" destId="{58366FF7-2E5C-438B-930A-C113410D403E}" srcOrd="1" destOrd="0" parTransId="{38D48964-14AB-4168-A4B8-8BB05DFF05B1}" sibTransId="{6B38B0EB-2B21-408C-9A51-421D4C81844E}"/>
    <dgm:cxn modelId="{24B04141-AF08-43DA-9C14-0EFFB1370267}" type="presOf" srcId="{58366FF7-2E5C-438B-930A-C113410D403E}" destId="{BFE2B0ED-FD2D-46FD-B6EF-8E1CBE04EFB4}" srcOrd="0" destOrd="0" presId="urn:microsoft.com/office/officeart/2005/8/layout/arrow6"/>
    <dgm:cxn modelId="{6E08CA93-AE11-484B-BCFF-F99D710AAE2B}" type="presParOf" srcId="{AB8D26B9-0C38-44F4-A6F7-62BA111AC00A}" destId="{0621C57D-25B8-4F87-A7C1-871B0A2FC6B3}" srcOrd="0" destOrd="0" presId="urn:microsoft.com/office/officeart/2005/8/layout/arrow6"/>
    <dgm:cxn modelId="{BF37A62C-016E-42EC-AB8A-A3F9945EEA17}" type="presParOf" srcId="{AB8D26B9-0C38-44F4-A6F7-62BA111AC00A}" destId="{22000EA4-C474-4555-8419-4C678856923C}" srcOrd="1" destOrd="0" presId="urn:microsoft.com/office/officeart/2005/8/layout/arrow6"/>
    <dgm:cxn modelId="{DAFA1609-9CD9-40C0-9A1B-3F504707073E}" type="presParOf" srcId="{AB8D26B9-0C38-44F4-A6F7-62BA111AC00A}" destId="{BFE2B0ED-FD2D-46FD-B6EF-8E1CBE04EFB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2FC6507-75F8-4F0A-807D-86705152A82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49483-69F9-4604-BD9C-55810814D3CD}">
      <dgm:prSet phldrT="[Text]" custT="1"/>
      <dgm:spPr/>
      <dgm:t>
        <a:bodyPr/>
        <a:lstStyle/>
        <a:p>
          <a:r>
            <a:rPr lang="sr-Latn-RS" sz="1600" dirty="0"/>
            <a:t>teži - ranije</a:t>
          </a:r>
          <a:endParaRPr lang="en-US" sz="1600" dirty="0"/>
        </a:p>
      </dgm:t>
    </dgm:pt>
    <dgm:pt modelId="{3AB03551-6124-4D55-8A6D-C2311FA7AEB3}" type="parTrans" cxnId="{5F0E64E9-D56D-4476-A752-75078CB1068D}">
      <dgm:prSet/>
      <dgm:spPr/>
      <dgm:t>
        <a:bodyPr/>
        <a:lstStyle/>
        <a:p>
          <a:endParaRPr lang="en-US"/>
        </a:p>
      </dgm:t>
    </dgm:pt>
    <dgm:pt modelId="{8BB99348-AEEA-4BED-BB70-8E33101B46DF}" type="sibTrans" cxnId="{5F0E64E9-D56D-4476-A752-75078CB1068D}">
      <dgm:prSet/>
      <dgm:spPr/>
      <dgm:t>
        <a:bodyPr/>
        <a:lstStyle/>
        <a:p>
          <a:endParaRPr lang="en-US"/>
        </a:p>
      </dgm:t>
    </dgm:pt>
    <dgm:pt modelId="{3F5F268F-EFA0-44F9-9149-3C43BC7E28B1}">
      <dgm:prSet phldrT="[Text]" custT="1"/>
      <dgm:spPr/>
      <dgm:t>
        <a:bodyPr/>
        <a:lstStyle/>
        <a:p>
          <a:r>
            <a:rPr lang="sr-Latn-RS" sz="1600" dirty="0"/>
            <a:t>lakši - kasnije</a:t>
          </a:r>
          <a:endParaRPr lang="en-US" sz="1600" dirty="0"/>
        </a:p>
      </dgm:t>
    </dgm:pt>
    <dgm:pt modelId="{A52E8F1C-4F01-4EDD-90DB-CEE45E2B3981}" type="parTrans" cxnId="{200215DC-EF23-4703-A7ED-D71E858EA4CA}">
      <dgm:prSet/>
      <dgm:spPr/>
      <dgm:t>
        <a:bodyPr/>
        <a:lstStyle/>
        <a:p>
          <a:endParaRPr lang="en-US"/>
        </a:p>
      </dgm:t>
    </dgm:pt>
    <dgm:pt modelId="{9BCC45F1-92A6-4642-B168-96A6EF59B1DF}" type="sibTrans" cxnId="{200215DC-EF23-4703-A7ED-D71E858EA4CA}">
      <dgm:prSet/>
      <dgm:spPr/>
      <dgm:t>
        <a:bodyPr/>
        <a:lstStyle/>
        <a:p>
          <a:endParaRPr lang="en-US"/>
        </a:p>
      </dgm:t>
    </dgm:pt>
    <dgm:pt modelId="{3D79F2BD-6896-4D5C-A512-1AC967D1DBFB}" type="pres">
      <dgm:prSet presAssocID="{82FC6507-75F8-4F0A-807D-86705152A82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663751-3743-46AB-BA46-758E0F0B9D4D}" type="pres">
      <dgm:prSet presAssocID="{82FC6507-75F8-4F0A-807D-86705152A822}" presName="divider" presStyleLbl="fgShp" presStyleIdx="0" presStyleCnt="1"/>
      <dgm:spPr/>
    </dgm:pt>
    <dgm:pt modelId="{4FFFF982-9558-412F-8CA7-9F7075DDB252}" type="pres">
      <dgm:prSet presAssocID="{20B49483-69F9-4604-BD9C-55810814D3CD}" presName="downArrow" presStyleLbl="node1" presStyleIdx="0" presStyleCnt="2"/>
      <dgm:spPr/>
    </dgm:pt>
    <dgm:pt modelId="{9294F50A-5A64-4C04-B220-7245FEB8C43F}" type="pres">
      <dgm:prSet presAssocID="{20B49483-69F9-4604-BD9C-55810814D3CD}" presName="downArrowText" presStyleLbl="revTx" presStyleIdx="0" presStyleCnt="2" custScaleX="139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51C67-3DBD-40CC-BD28-7BA6123B7143}" type="pres">
      <dgm:prSet presAssocID="{3F5F268F-EFA0-44F9-9149-3C43BC7E28B1}" presName="upArrow" presStyleLbl="node1" presStyleIdx="1" presStyleCnt="2"/>
      <dgm:spPr/>
    </dgm:pt>
    <dgm:pt modelId="{05853B35-6A40-4BBA-886A-F648A87AF6B7}" type="pres">
      <dgm:prSet presAssocID="{3F5F268F-EFA0-44F9-9149-3C43BC7E28B1}" presName="upArrowText" presStyleLbl="revTx" presStyleIdx="1" presStyleCnt="2" custScaleX="17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E64E9-D56D-4476-A752-75078CB1068D}" srcId="{82FC6507-75F8-4F0A-807D-86705152A822}" destId="{20B49483-69F9-4604-BD9C-55810814D3CD}" srcOrd="0" destOrd="0" parTransId="{3AB03551-6124-4D55-8A6D-C2311FA7AEB3}" sibTransId="{8BB99348-AEEA-4BED-BB70-8E33101B46DF}"/>
    <dgm:cxn modelId="{3B0BDED1-69E1-485B-8D56-EA080D41B1A3}" type="presOf" srcId="{3F5F268F-EFA0-44F9-9149-3C43BC7E28B1}" destId="{05853B35-6A40-4BBA-886A-F648A87AF6B7}" srcOrd="0" destOrd="0" presId="urn:microsoft.com/office/officeart/2005/8/layout/arrow3"/>
    <dgm:cxn modelId="{890ED533-CA23-4504-B283-BD70FAB933D2}" type="presOf" srcId="{20B49483-69F9-4604-BD9C-55810814D3CD}" destId="{9294F50A-5A64-4C04-B220-7245FEB8C43F}" srcOrd="0" destOrd="0" presId="urn:microsoft.com/office/officeart/2005/8/layout/arrow3"/>
    <dgm:cxn modelId="{200215DC-EF23-4703-A7ED-D71E858EA4CA}" srcId="{82FC6507-75F8-4F0A-807D-86705152A822}" destId="{3F5F268F-EFA0-44F9-9149-3C43BC7E28B1}" srcOrd="1" destOrd="0" parTransId="{A52E8F1C-4F01-4EDD-90DB-CEE45E2B3981}" sibTransId="{9BCC45F1-92A6-4642-B168-96A6EF59B1DF}"/>
    <dgm:cxn modelId="{8906EDA2-B52A-414F-99A5-EAC0015F6BFA}" type="presOf" srcId="{82FC6507-75F8-4F0A-807D-86705152A822}" destId="{3D79F2BD-6896-4D5C-A512-1AC967D1DBFB}" srcOrd="0" destOrd="0" presId="urn:microsoft.com/office/officeart/2005/8/layout/arrow3"/>
    <dgm:cxn modelId="{CD9B8092-62E5-4ABD-BD66-79964DB02D84}" type="presParOf" srcId="{3D79F2BD-6896-4D5C-A512-1AC967D1DBFB}" destId="{7C663751-3743-46AB-BA46-758E0F0B9D4D}" srcOrd="0" destOrd="0" presId="urn:microsoft.com/office/officeart/2005/8/layout/arrow3"/>
    <dgm:cxn modelId="{051BEE31-CB58-4F26-897A-DC5C4CE9EEE7}" type="presParOf" srcId="{3D79F2BD-6896-4D5C-A512-1AC967D1DBFB}" destId="{4FFFF982-9558-412F-8CA7-9F7075DDB252}" srcOrd="1" destOrd="0" presId="urn:microsoft.com/office/officeart/2005/8/layout/arrow3"/>
    <dgm:cxn modelId="{CBB49150-B19A-445E-920C-77D86AF2E3FF}" type="presParOf" srcId="{3D79F2BD-6896-4D5C-A512-1AC967D1DBFB}" destId="{9294F50A-5A64-4C04-B220-7245FEB8C43F}" srcOrd="2" destOrd="0" presId="urn:microsoft.com/office/officeart/2005/8/layout/arrow3"/>
    <dgm:cxn modelId="{0D679989-D96E-459C-A23C-901DE1F8D15E}" type="presParOf" srcId="{3D79F2BD-6896-4D5C-A512-1AC967D1DBFB}" destId="{80E51C67-3DBD-40CC-BD28-7BA6123B7143}" srcOrd="3" destOrd="0" presId="urn:microsoft.com/office/officeart/2005/8/layout/arrow3"/>
    <dgm:cxn modelId="{03B7982D-AF81-4885-A1C8-A2D07EF80730}" type="presParOf" srcId="{3D79F2BD-6896-4D5C-A512-1AC967D1DBFB}" destId="{05853B35-6A40-4BBA-886A-F648A87AF6B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8B79354-0613-4EC7-9651-DC54F959A60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0A7257-438D-4A17-882B-73258F6B792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RS" dirty="0">
              <a:latin typeface="+mn-lt"/>
              <a:cs typeface="Calibri" panose="020F0502020204030204" pitchFamily="34" charset="0"/>
            </a:rPr>
            <a:t>imaju tendenciju da perzistiraju tokom čitavog života</a:t>
          </a:r>
          <a:endParaRPr lang="sr-Latn-RS" dirty="0">
            <a:latin typeface="+mn-lt"/>
          </a:endParaRPr>
        </a:p>
      </dgm:t>
    </dgm:pt>
    <dgm:pt modelId="{4E10991F-3530-4D54-A615-DDA6C1A5C5CE}" type="parTrans" cxnId="{988DCB2A-1599-42FB-B124-639E8F3888A3}">
      <dgm:prSet/>
      <dgm:spPr/>
      <dgm:t>
        <a:bodyPr/>
        <a:lstStyle/>
        <a:p>
          <a:endParaRPr lang="en-US"/>
        </a:p>
      </dgm:t>
    </dgm:pt>
    <dgm:pt modelId="{7DE290E9-D1A3-4721-A553-E228AE8FB52B}" type="sibTrans" cxnId="{988DCB2A-1599-42FB-B124-639E8F3888A3}">
      <dgm:prSet/>
      <dgm:spPr/>
      <dgm:t>
        <a:bodyPr/>
        <a:lstStyle/>
        <a:p>
          <a:endParaRPr lang="en-US"/>
        </a:p>
      </dgm:t>
    </dgm:pt>
    <dgm:pt modelId="{155C6395-07D3-4536-BA1B-38F36FD9B9B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kulturom određeno koliki im se značaj pridaje</a:t>
          </a:r>
        </a:p>
      </dgm:t>
    </dgm:pt>
    <dgm:pt modelId="{8CDD16B1-9CD5-4D39-9A71-302795BE582C}" type="parTrans" cxnId="{D6A509D5-DC5A-4CF0-8237-B1EDC787C4F0}">
      <dgm:prSet/>
      <dgm:spPr/>
      <dgm:t>
        <a:bodyPr/>
        <a:lstStyle/>
        <a:p>
          <a:endParaRPr lang="en-US"/>
        </a:p>
      </dgm:t>
    </dgm:pt>
    <dgm:pt modelId="{3DA02A85-4CF2-48CD-8DBC-65B3892882A5}" type="sibTrans" cxnId="{D6A509D5-DC5A-4CF0-8237-B1EDC787C4F0}">
      <dgm:prSet/>
      <dgm:spPr/>
      <dgm:t>
        <a:bodyPr/>
        <a:lstStyle/>
        <a:p>
          <a:endParaRPr lang="en-US"/>
        </a:p>
      </dgm:t>
    </dgm:pt>
    <dgm:pt modelId="{4A7597AD-ECF9-4741-ACE8-8625DD12B8FE}">
      <dgm:prSet/>
      <dgm:spPr>
        <a:solidFill>
          <a:schemeClr val="accent1"/>
        </a:solidFill>
      </dgm:spPr>
      <dgm:t>
        <a:bodyPr/>
        <a:lstStyle/>
        <a:p>
          <a:r>
            <a:rPr lang="sr-Latn-RS" dirty="0">
              <a:latin typeface="+mn-lt"/>
              <a:cs typeface="Calibri" panose="020F0502020204030204" pitchFamily="34" charset="0"/>
            </a:rPr>
            <a:t>mada se ’intenzitet’ poremećaja tipično umanjuje sa razvojem, njegovi efekti su skloni da se komplikuju i umnožavaju sa godinama	</a:t>
          </a:r>
          <a:r>
            <a:rPr lang="sr-Latn-RS" dirty="0">
              <a:latin typeface="Calibri" panose="020F0502020204030204" pitchFamily="34" charset="0"/>
              <a:cs typeface="Calibri" panose="020F0502020204030204" pitchFamily="34" charset="0"/>
            </a:rPr>
            <a:t>				</a:t>
          </a:r>
          <a:endParaRPr lang="sr-Latn-RS" dirty="0"/>
        </a:p>
      </dgm:t>
    </dgm:pt>
    <dgm:pt modelId="{276362C1-AC4A-4239-A841-AEC877261998}" type="parTrans" cxnId="{2AC60BC6-FC2F-4E74-9965-1F188A2A9909}">
      <dgm:prSet/>
      <dgm:spPr/>
      <dgm:t>
        <a:bodyPr/>
        <a:lstStyle/>
        <a:p>
          <a:endParaRPr lang="en-US"/>
        </a:p>
      </dgm:t>
    </dgm:pt>
    <dgm:pt modelId="{40C9F743-1FFD-4E7D-A92D-F82300D9F76B}" type="sibTrans" cxnId="{2AC60BC6-FC2F-4E74-9965-1F188A2A9909}">
      <dgm:prSet/>
      <dgm:spPr/>
      <dgm:t>
        <a:bodyPr/>
        <a:lstStyle/>
        <a:p>
          <a:endParaRPr lang="en-US"/>
        </a:p>
      </dgm:t>
    </dgm:pt>
    <dgm:pt modelId="{258050B9-EE0D-4402-B208-9BCA685F9256}" type="pres">
      <dgm:prSet presAssocID="{C8B79354-0613-4EC7-9651-DC54F959A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3EE05-3100-46A7-B950-533DCE61C3EA}" type="pres">
      <dgm:prSet presAssocID="{EF0A7257-438D-4A17-882B-73258F6B79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21718-D6F0-4C1E-A554-6B88000B2B74}" type="pres">
      <dgm:prSet presAssocID="{7DE290E9-D1A3-4721-A553-E228AE8FB52B}" presName="spacer" presStyleCnt="0"/>
      <dgm:spPr/>
    </dgm:pt>
    <dgm:pt modelId="{43E4961E-8E58-4EBB-8F25-2F0CBFF138ED}" type="pres">
      <dgm:prSet presAssocID="{4A7597AD-ECF9-4741-ACE8-8625DD12B8FE}" presName="parentText" presStyleLbl="node1" presStyleIdx="1" presStyleCnt="3" custScaleY="1008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DB4A7-0116-44E9-BFCC-EB830493152A}" type="pres">
      <dgm:prSet presAssocID="{40C9F743-1FFD-4E7D-A92D-F82300D9F76B}" presName="spacer" presStyleCnt="0"/>
      <dgm:spPr/>
    </dgm:pt>
    <dgm:pt modelId="{65A84850-FC83-451D-8AE3-E501702FB459}" type="pres">
      <dgm:prSet presAssocID="{155C6395-07D3-4536-BA1B-38F36FD9B9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4C5DD-F2FA-4551-BF42-025731019E87}" type="presOf" srcId="{C8B79354-0613-4EC7-9651-DC54F959A605}" destId="{258050B9-EE0D-4402-B208-9BCA685F9256}" srcOrd="0" destOrd="0" presId="urn:microsoft.com/office/officeart/2005/8/layout/vList2"/>
    <dgm:cxn modelId="{3A1D745D-6F2F-483B-91A8-145FF7166FED}" type="presOf" srcId="{155C6395-07D3-4536-BA1B-38F36FD9B9B7}" destId="{65A84850-FC83-451D-8AE3-E501702FB459}" srcOrd="0" destOrd="0" presId="urn:microsoft.com/office/officeart/2005/8/layout/vList2"/>
    <dgm:cxn modelId="{70E7D803-1E47-4DB5-B72A-8F5DD76C95C1}" type="presOf" srcId="{EF0A7257-438D-4A17-882B-73258F6B792E}" destId="{1D03EE05-3100-46A7-B950-533DCE61C3EA}" srcOrd="0" destOrd="0" presId="urn:microsoft.com/office/officeart/2005/8/layout/vList2"/>
    <dgm:cxn modelId="{F5AE97F8-912C-4FF2-8B54-151181B1475F}" type="presOf" srcId="{4A7597AD-ECF9-4741-ACE8-8625DD12B8FE}" destId="{43E4961E-8E58-4EBB-8F25-2F0CBFF138ED}" srcOrd="0" destOrd="0" presId="urn:microsoft.com/office/officeart/2005/8/layout/vList2"/>
    <dgm:cxn modelId="{2AC60BC6-FC2F-4E74-9965-1F188A2A9909}" srcId="{C8B79354-0613-4EC7-9651-DC54F959A605}" destId="{4A7597AD-ECF9-4741-ACE8-8625DD12B8FE}" srcOrd="1" destOrd="0" parTransId="{276362C1-AC4A-4239-A841-AEC877261998}" sibTransId="{40C9F743-1FFD-4E7D-A92D-F82300D9F76B}"/>
    <dgm:cxn modelId="{D6A509D5-DC5A-4CF0-8237-B1EDC787C4F0}" srcId="{C8B79354-0613-4EC7-9651-DC54F959A605}" destId="{155C6395-07D3-4536-BA1B-38F36FD9B9B7}" srcOrd="2" destOrd="0" parTransId="{8CDD16B1-9CD5-4D39-9A71-302795BE582C}" sibTransId="{3DA02A85-4CF2-48CD-8DBC-65B3892882A5}"/>
    <dgm:cxn modelId="{988DCB2A-1599-42FB-B124-639E8F3888A3}" srcId="{C8B79354-0613-4EC7-9651-DC54F959A605}" destId="{EF0A7257-438D-4A17-882B-73258F6B792E}" srcOrd="0" destOrd="0" parTransId="{4E10991F-3530-4D54-A615-DDA6C1A5C5CE}" sibTransId="{7DE290E9-D1A3-4721-A553-E228AE8FB52B}"/>
    <dgm:cxn modelId="{1A7930E0-A5C6-4AF6-8137-5E4F5BB953A3}" type="presParOf" srcId="{258050B9-EE0D-4402-B208-9BCA685F9256}" destId="{1D03EE05-3100-46A7-B950-533DCE61C3EA}" srcOrd="0" destOrd="0" presId="urn:microsoft.com/office/officeart/2005/8/layout/vList2"/>
    <dgm:cxn modelId="{F1846E6F-A456-4BCD-8057-FEA9910EABED}" type="presParOf" srcId="{258050B9-EE0D-4402-B208-9BCA685F9256}" destId="{53B21718-D6F0-4C1E-A554-6B88000B2B74}" srcOrd="1" destOrd="0" presId="urn:microsoft.com/office/officeart/2005/8/layout/vList2"/>
    <dgm:cxn modelId="{F404BE9D-31E6-4E4A-B632-69A04BE0C0F1}" type="presParOf" srcId="{258050B9-EE0D-4402-B208-9BCA685F9256}" destId="{43E4961E-8E58-4EBB-8F25-2F0CBFF138ED}" srcOrd="2" destOrd="0" presId="urn:microsoft.com/office/officeart/2005/8/layout/vList2"/>
    <dgm:cxn modelId="{5A70F932-91B9-45F9-A942-608EDABDB7D9}" type="presParOf" srcId="{258050B9-EE0D-4402-B208-9BCA685F9256}" destId="{D54DB4A7-0116-44E9-BFCC-EB830493152A}" srcOrd="3" destOrd="0" presId="urn:microsoft.com/office/officeart/2005/8/layout/vList2"/>
    <dgm:cxn modelId="{1D5FA9E4-4A3D-4A32-B42A-174C4500C62D}" type="presParOf" srcId="{258050B9-EE0D-4402-B208-9BCA685F9256}" destId="{65A84850-FC83-451D-8AE3-E501702FB4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FD4DB76-E9F6-4142-9664-C873170082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981D8-65DE-4741-BA4D-3EC5FF06F4AE}">
      <dgm:prSet phldrT="[Text]"/>
      <dgm:spPr/>
      <dgm:t>
        <a:bodyPr/>
        <a:lstStyle/>
        <a:p>
          <a:r>
            <a:rPr lang="sr-Latn-RS" dirty="0"/>
            <a:t>’značajni’</a:t>
          </a:r>
          <a:endParaRPr lang="en-US" dirty="0"/>
        </a:p>
      </dgm:t>
    </dgm:pt>
    <dgm:pt modelId="{7B388F7F-6C5A-4166-AE84-B515C426A3D9}" type="parTrans" cxnId="{3D9A8F5B-6390-4EDB-BC5C-D533CC841D99}">
      <dgm:prSet/>
      <dgm:spPr/>
      <dgm:t>
        <a:bodyPr/>
        <a:lstStyle/>
        <a:p>
          <a:endParaRPr lang="en-US"/>
        </a:p>
      </dgm:t>
    </dgm:pt>
    <dgm:pt modelId="{C4060FE0-0F97-45CA-9287-EC153A12EF26}" type="sibTrans" cxnId="{3D9A8F5B-6390-4EDB-BC5C-D533CC841D99}">
      <dgm:prSet/>
      <dgm:spPr/>
      <dgm:t>
        <a:bodyPr/>
        <a:lstStyle/>
        <a:p>
          <a:endParaRPr lang="en-US"/>
        </a:p>
      </dgm:t>
    </dgm:pt>
    <dgm:pt modelId="{FCC293CE-C1BD-404F-A1FF-B5B5E240C523}">
      <dgm:prSet phldrT="[Text]"/>
      <dgm:spPr/>
      <dgm:t>
        <a:bodyPr/>
        <a:lstStyle/>
        <a:p>
          <a:r>
            <a:rPr lang="sr-Latn-RS" dirty="0"/>
            <a:t>disfazija</a:t>
          </a:r>
          <a:endParaRPr lang="en-US" dirty="0"/>
        </a:p>
      </dgm:t>
    </dgm:pt>
    <dgm:pt modelId="{CA8FDDDF-C729-4B9D-8EE0-78E512F7E524}" type="parTrans" cxnId="{0EC3582E-6D25-4901-A56E-3FA739868089}">
      <dgm:prSet/>
      <dgm:spPr/>
      <dgm:t>
        <a:bodyPr/>
        <a:lstStyle/>
        <a:p>
          <a:endParaRPr lang="en-US"/>
        </a:p>
      </dgm:t>
    </dgm:pt>
    <dgm:pt modelId="{7CB739A0-21C6-436E-A04E-E66DB44DFB6D}" type="sibTrans" cxnId="{0EC3582E-6D25-4901-A56E-3FA739868089}">
      <dgm:prSet/>
      <dgm:spPr/>
      <dgm:t>
        <a:bodyPr/>
        <a:lstStyle/>
        <a:p>
          <a:endParaRPr lang="en-US"/>
        </a:p>
      </dgm:t>
    </dgm:pt>
    <dgm:pt modelId="{1C8F6CEE-FE7B-42C2-8B47-0C904EEB34B6}">
      <dgm:prSet phldrT="[Text]"/>
      <dgm:spPr/>
      <dgm:t>
        <a:bodyPr/>
        <a:lstStyle/>
        <a:p>
          <a:r>
            <a:rPr lang="sr-Latn-RS" dirty="0"/>
            <a:t>disleksija</a:t>
          </a:r>
          <a:endParaRPr lang="en-US" dirty="0"/>
        </a:p>
      </dgm:t>
    </dgm:pt>
    <dgm:pt modelId="{871B6665-EDD0-41BC-8D01-638A14A3B64E}" type="parTrans" cxnId="{2BCE3A00-2930-46D8-87F5-00FA81E32477}">
      <dgm:prSet/>
      <dgm:spPr/>
      <dgm:t>
        <a:bodyPr/>
        <a:lstStyle/>
        <a:p>
          <a:endParaRPr lang="en-US"/>
        </a:p>
      </dgm:t>
    </dgm:pt>
    <dgm:pt modelId="{9614B00F-2DD2-4191-9A73-74AB355F4779}" type="sibTrans" cxnId="{2BCE3A00-2930-46D8-87F5-00FA81E32477}">
      <dgm:prSet/>
      <dgm:spPr/>
      <dgm:t>
        <a:bodyPr/>
        <a:lstStyle/>
        <a:p>
          <a:endParaRPr lang="en-US"/>
        </a:p>
      </dgm:t>
    </dgm:pt>
    <dgm:pt modelId="{F1C19AD3-D458-40D6-B410-6F916B592F26}">
      <dgm:prSet phldrT="[Text]"/>
      <dgm:spPr/>
      <dgm:t>
        <a:bodyPr/>
        <a:lstStyle/>
        <a:p>
          <a:r>
            <a:rPr lang="sr-Latn-RS" dirty="0"/>
            <a:t>’manje značajni’</a:t>
          </a:r>
          <a:endParaRPr lang="en-US" dirty="0"/>
        </a:p>
      </dgm:t>
    </dgm:pt>
    <dgm:pt modelId="{EF319749-B218-4224-9C8D-A13077C66FD0}" type="parTrans" cxnId="{BDBCD6DD-4F4B-4EBF-B205-7CDBF7FE88E0}">
      <dgm:prSet/>
      <dgm:spPr/>
      <dgm:t>
        <a:bodyPr/>
        <a:lstStyle/>
        <a:p>
          <a:endParaRPr lang="en-US"/>
        </a:p>
      </dgm:t>
    </dgm:pt>
    <dgm:pt modelId="{D3457CB7-B6A0-4171-99A5-F427A83E3103}" type="sibTrans" cxnId="{BDBCD6DD-4F4B-4EBF-B205-7CDBF7FE88E0}">
      <dgm:prSet/>
      <dgm:spPr/>
      <dgm:t>
        <a:bodyPr/>
        <a:lstStyle/>
        <a:p>
          <a:endParaRPr lang="en-US"/>
        </a:p>
      </dgm:t>
    </dgm:pt>
    <dgm:pt modelId="{BB1975C3-4C45-4A73-BF2C-F41AF52CACAE}">
      <dgm:prSet phldrT="[Text]"/>
      <dgm:spPr/>
      <dgm:t>
        <a:bodyPr/>
        <a:lstStyle/>
        <a:p>
          <a:r>
            <a:rPr lang="sr-Latn-RS" dirty="0"/>
            <a:t>razvojna prozopagnozija</a:t>
          </a:r>
          <a:endParaRPr lang="en-US" dirty="0"/>
        </a:p>
      </dgm:t>
    </dgm:pt>
    <dgm:pt modelId="{AD247203-EA29-4F20-86AF-62F1EBE3A9EE}" type="parTrans" cxnId="{BC677324-CEC7-4D9E-BF4A-57CC55812D37}">
      <dgm:prSet/>
      <dgm:spPr/>
      <dgm:t>
        <a:bodyPr/>
        <a:lstStyle/>
        <a:p>
          <a:endParaRPr lang="en-US"/>
        </a:p>
      </dgm:t>
    </dgm:pt>
    <dgm:pt modelId="{9EF245E7-EFCA-44B9-87CF-F26B4903702B}" type="sibTrans" cxnId="{BC677324-CEC7-4D9E-BF4A-57CC55812D37}">
      <dgm:prSet/>
      <dgm:spPr/>
      <dgm:t>
        <a:bodyPr/>
        <a:lstStyle/>
        <a:p>
          <a:endParaRPr lang="en-US"/>
        </a:p>
      </dgm:t>
    </dgm:pt>
    <dgm:pt modelId="{AC550B5E-810A-44D2-BB85-B59301A14365}">
      <dgm:prSet phldrT="[Text]"/>
      <dgm:spPr/>
      <dgm:t>
        <a:bodyPr/>
        <a:lstStyle/>
        <a:p>
          <a:r>
            <a:rPr lang="sr-Latn-RS" dirty="0"/>
            <a:t>razvojna amuzija</a:t>
          </a:r>
          <a:endParaRPr lang="en-US" dirty="0"/>
        </a:p>
      </dgm:t>
    </dgm:pt>
    <dgm:pt modelId="{4969B3EE-57FF-477B-916F-7DB7215A0C2D}" type="parTrans" cxnId="{B95915AB-2BEE-4F83-9BF0-55D8BE53493B}">
      <dgm:prSet/>
      <dgm:spPr/>
      <dgm:t>
        <a:bodyPr/>
        <a:lstStyle/>
        <a:p>
          <a:endParaRPr lang="en-US"/>
        </a:p>
      </dgm:t>
    </dgm:pt>
    <dgm:pt modelId="{7FCF1A4F-3FEB-448B-BA80-0ACF213D60A5}" type="sibTrans" cxnId="{B95915AB-2BEE-4F83-9BF0-55D8BE53493B}">
      <dgm:prSet/>
      <dgm:spPr/>
      <dgm:t>
        <a:bodyPr/>
        <a:lstStyle/>
        <a:p>
          <a:endParaRPr lang="en-US"/>
        </a:p>
      </dgm:t>
    </dgm:pt>
    <dgm:pt modelId="{90EAEF62-91AE-4EE9-BA4D-15B4147724C0}">
      <dgm:prSet phldrT="[Text]"/>
      <dgm:spPr/>
      <dgm:t>
        <a:bodyPr/>
        <a:lstStyle/>
        <a:p>
          <a:r>
            <a:rPr lang="sr-Latn-RS" dirty="0"/>
            <a:t>razvojni hiperkinetski sy.</a:t>
          </a:r>
          <a:endParaRPr lang="en-US" dirty="0"/>
        </a:p>
      </dgm:t>
    </dgm:pt>
    <dgm:pt modelId="{3F968194-291E-4725-A4BF-390964BB0389}" type="parTrans" cxnId="{2D20F723-49FD-4998-8C3B-723A34CA2BD2}">
      <dgm:prSet/>
      <dgm:spPr/>
      <dgm:t>
        <a:bodyPr/>
        <a:lstStyle/>
        <a:p>
          <a:endParaRPr lang="en-US"/>
        </a:p>
      </dgm:t>
    </dgm:pt>
    <dgm:pt modelId="{67E22CCD-9B67-43E8-AA95-7DEA197C9F8D}" type="sibTrans" cxnId="{2D20F723-49FD-4998-8C3B-723A34CA2BD2}">
      <dgm:prSet/>
      <dgm:spPr/>
      <dgm:t>
        <a:bodyPr/>
        <a:lstStyle/>
        <a:p>
          <a:endParaRPr lang="en-US"/>
        </a:p>
      </dgm:t>
    </dgm:pt>
    <dgm:pt modelId="{BBD44AC9-E0C5-45BB-B996-336CDD205443}">
      <dgm:prSet phldrT="[Text]"/>
      <dgm:spPr/>
      <dgm:t>
        <a:bodyPr/>
        <a:lstStyle/>
        <a:p>
          <a:r>
            <a:rPr lang="sr-Latn-RS" dirty="0"/>
            <a:t>poremećaj pažnje bez hiperaktivnosti</a:t>
          </a:r>
          <a:endParaRPr lang="en-US" dirty="0"/>
        </a:p>
      </dgm:t>
    </dgm:pt>
    <dgm:pt modelId="{C44801E8-FD2E-49DA-B424-E79563761284}" type="parTrans" cxnId="{9FFAFFEA-22DD-49B6-BF9D-66805C4E7979}">
      <dgm:prSet/>
      <dgm:spPr/>
      <dgm:t>
        <a:bodyPr/>
        <a:lstStyle/>
        <a:p>
          <a:endParaRPr lang="en-US"/>
        </a:p>
      </dgm:t>
    </dgm:pt>
    <dgm:pt modelId="{C36C629A-6F0C-4505-86F7-7D0326D88247}" type="sibTrans" cxnId="{9FFAFFEA-22DD-49B6-BF9D-66805C4E7979}">
      <dgm:prSet/>
      <dgm:spPr/>
      <dgm:t>
        <a:bodyPr/>
        <a:lstStyle/>
        <a:p>
          <a:endParaRPr lang="en-US"/>
        </a:p>
      </dgm:t>
    </dgm:pt>
    <dgm:pt modelId="{4FB30EC9-ED99-4413-9844-CD68D611582B}" type="pres">
      <dgm:prSet presAssocID="{4FD4DB76-E9F6-4142-9664-C873170082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D3024-33CC-447A-B66C-13F389F073F8}" type="pres">
      <dgm:prSet presAssocID="{92A981D8-65DE-4741-BA4D-3EC5FF06F4AE}" presName="composite" presStyleCnt="0"/>
      <dgm:spPr/>
    </dgm:pt>
    <dgm:pt modelId="{C3B871D4-8C0A-46BA-8658-26BB7427892C}" type="pres">
      <dgm:prSet presAssocID="{92A981D8-65DE-4741-BA4D-3EC5FF06F4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B2717-97A0-44B4-B86B-97D63540D179}" type="pres">
      <dgm:prSet presAssocID="{92A981D8-65DE-4741-BA4D-3EC5FF06F4A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CE468-388D-426A-B9ED-E825A3A91EC5}" type="pres">
      <dgm:prSet presAssocID="{C4060FE0-0F97-45CA-9287-EC153A12EF26}" presName="space" presStyleCnt="0"/>
      <dgm:spPr/>
    </dgm:pt>
    <dgm:pt modelId="{655A57BB-02C3-439D-82A1-15495141118C}" type="pres">
      <dgm:prSet presAssocID="{F1C19AD3-D458-40D6-B410-6F916B592F26}" presName="composite" presStyleCnt="0"/>
      <dgm:spPr/>
    </dgm:pt>
    <dgm:pt modelId="{5BF7259D-FA3E-4321-B8B6-E262ECCD60F3}" type="pres">
      <dgm:prSet presAssocID="{F1C19AD3-D458-40D6-B410-6F916B592F2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3B2E3-5F2B-4EC8-A5EC-21D91A789943}" type="pres">
      <dgm:prSet presAssocID="{F1C19AD3-D458-40D6-B410-6F916B592F2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CD6DD-4F4B-4EBF-B205-7CDBF7FE88E0}" srcId="{4FD4DB76-E9F6-4142-9664-C87317008213}" destId="{F1C19AD3-D458-40D6-B410-6F916B592F26}" srcOrd="1" destOrd="0" parTransId="{EF319749-B218-4224-9C8D-A13077C66FD0}" sibTransId="{D3457CB7-B6A0-4171-99A5-F427A83E3103}"/>
    <dgm:cxn modelId="{0EC3582E-6D25-4901-A56E-3FA739868089}" srcId="{92A981D8-65DE-4741-BA4D-3EC5FF06F4AE}" destId="{FCC293CE-C1BD-404F-A1FF-B5B5E240C523}" srcOrd="0" destOrd="0" parTransId="{CA8FDDDF-C729-4B9D-8EE0-78E512F7E524}" sibTransId="{7CB739A0-21C6-436E-A04E-E66DB44DFB6D}"/>
    <dgm:cxn modelId="{12BDC486-FDFF-4927-9F3E-89D4B3B1B5BE}" type="presOf" srcId="{4FD4DB76-E9F6-4142-9664-C87317008213}" destId="{4FB30EC9-ED99-4413-9844-CD68D611582B}" srcOrd="0" destOrd="0" presId="urn:microsoft.com/office/officeart/2005/8/layout/hList1"/>
    <dgm:cxn modelId="{2BCE3A00-2930-46D8-87F5-00FA81E32477}" srcId="{92A981D8-65DE-4741-BA4D-3EC5FF06F4AE}" destId="{1C8F6CEE-FE7B-42C2-8B47-0C904EEB34B6}" srcOrd="1" destOrd="0" parTransId="{871B6665-EDD0-41BC-8D01-638A14A3B64E}" sibTransId="{9614B00F-2DD2-4191-9A73-74AB355F4779}"/>
    <dgm:cxn modelId="{2D20F723-49FD-4998-8C3B-723A34CA2BD2}" srcId="{92A981D8-65DE-4741-BA4D-3EC5FF06F4AE}" destId="{90EAEF62-91AE-4EE9-BA4D-15B4147724C0}" srcOrd="2" destOrd="0" parTransId="{3F968194-291E-4725-A4BF-390964BB0389}" sibTransId="{67E22CCD-9B67-43E8-AA95-7DEA197C9F8D}"/>
    <dgm:cxn modelId="{9FFAFFEA-22DD-49B6-BF9D-66805C4E7979}" srcId="{F1C19AD3-D458-40D6-B410-6F916B592F26}" destId="{BBD44AC9-E0C5-45BB-B996-336CDD205443}" srcOrd="2" destOrd="0" parTransId="{C44801E8-FD2E-49DA-B424-E79563761284}" sibTransId="{C36C629A-6F0C-4505-86F7-7D0326D88247}"/>
    <dgm:cxn modelId="{3D9A8F5B-6390-4EDB-BC5C-D533CC841D99}" srcId="{4FD4DB76-E9F6-4142-9664-C87317008213}" destId="{92A981D8-65DE-4741-BA4D-3EC5FF06F4AE}" srcOrd="0" destOrd="0" parTransId="{7B388F7F-6C5A-4166-AE84-B515C426A3D9}" sibTransId="{C4060FE0-0F97-45CA-9287-EC153A12EF26}"/>
    <dgm:cxn modelId="{DB5A1C2D-4E86-4CED-BEED-2B4545F8B0B2}" type="presOf" srcId="{1C8F6CEE-FE7B-42C2-8B47-0C904EEB34B6}" destId="{7B7B2717-97A0-44B4-B86B-97D63540D179}" srcOrd="0" destOrd="1" presId="urn:microsoft.com/office/officeart/2005/8/layout/hList1"/>
    <dgm:cxn modelId="{FE48A23B-B848-4969-9762-1D596FD74157}" type="presOf" srcId="{BBD44AC9-E0C5-45BB-B996-336CDD205443}" destId="{AEF3B2E3-5F2B-4EC8-A5EC-21D91A789943}" srcOrd="0" destOrd="2" presId="urn:microsoft.com/office/officeart/2005/8/layout/hList1"/>
    <dgm:cxn modelId="{ADB7781D-DCC4-4DAE-9996-2B11698B0071}" type="presOf" srcId="{F1C19AD3-D458-40D6-B410-6F916B592F26}" destId="{5BF7259D-FA3E-4321-B8B6-E262ECCD60F3}" srcOrd="0" destOrd="0" presId="urn:microsoft.com/office/officeart/2005/8/layout/hList1"/>
    <dgm:cxn modelId="{EE6549FE-E7AC-4545-9C3B-3835540B31B0}" type="presOf" srcId="{90EAEF62-91AE-4EE9-BA4D-15B4147724C0}" destId="{7B7B2717-97A0-44B4-B86B-97D63540D179}" srcOrd="0" destOrd="2" presId="urn:microsoft.com/office/officeart/2005/8/layout/hList1"/>
    <dgm:cxn modelId="{24BF92D1-BCDD-4B0E-BBBD-8A14BF972CD5}" type="presOf" srcId="{FCC293CE-C1BD-404F-A1FF-B5B5E240C523}" destId="{7B7B2717-97A0-44B4-B86B-97D63540D179}" srcOrd="0" destOrd="0" presId="urn:microsoft.com/office/officeart/2005/8/layout/hList1"/>
    <dgm:cxn modelId="{B95915AB-2BEE-4F83-9BF0-55D8BE53493B}" srcId="{F1C19AD3-D458-40D6-B410-6F916B592F26}" destId="{AC550B5E-810A-44D2-BB85-B59301A14365}" srcOrd="1" destOrd="0" parTransId="{4969B3EE-57FF-477B-916F-7DB7215A0C2D}" sibTransId="{7FCF1A4F-3FEB-448B-BA80-0ACF213D60A5}"/>
    <dgm:cxn modelId="{F0917E6E-0029-4D88-9252-6C2FEFF87047}" type="presOf" srcId="{BB1975C3-4C45-4A73-BF2C-F41AF52CACAE}" destId="{AEF3B2E3-5F2B-4EC8-A5EC-21D91A789943}" srcOrd="0" destOrd="0" presId="urn:microsoft.com/office/officeart/2005/8/layout/hList1"/>
    <dgm:cxn modelId="{802D1BD5-F0C5-446E-8542-6D9380483197}" type="presOf" srcId="{92A981D8-65DE-4741-BA4D-3EC5FF06F4AE}" destId="{C3B871D4-8C0A-46BA-8658-26BB7427892C}" srcOrd="0" destOrd="0" presId="urn:microsoft.com/office/officeart/2005/8/layout/hList1"/>
    <dgm:cxn modelId="{9E09C1D5-DF7F-434D-98DA-D4ABE3F0C5CA}" type="presOf" srcId="{AC550B5E-810A-44D2-BB85-B59301A14365}" destId="{AEF3B2E3-5F2B-4EC8-A5EC-21D91A789943}" srcOrd="0" destOrd="1" presId="urn:microsoft.com/office/officeart/2005/8/layout/hList1"/>
    <dgm:cxn modelId="{BC677324-CEC7-4D9E-BF4A-57CC55812D37}" srcId="{F1C19AD3-D458-40D6-B410-6F916B592F26}" destId="{BB1975C3-4C45-4A73-BF2C-F41AF52CACAE}" srcOrd="0" destOrd="0" parTransId="{AD247203-EA29-4F20-86AF-62F1EBE3A9EE}" sibTransId="{9EF245E7-EFCA-44B9-87CF-F26B4903702B}"/>
    <dgm:cxn modelId="{01B9855C-E81F-496A-893B-C5A4DCD90814}" type="presParOf" srcId="{4FB30EC9-ED99-4413-9844-CD68D611582B}" destId="{B52D3024-33CC-447A-B66C-13F389F073F8}" srcOrd="0" destOrd="0" presId="urn:microsoft.com/office/officeart/2005/8/layout/hList1"/>
    <dgm:cxn modelId="{32509214-7315-43A7-951B-0ECF9B7756C2}" type="presParOf" srcId="{B52D3024-33CC-447A-B66C-13F389F073F8}" destId="{C3B871D4-8C0A-46BA-8658-26BB7427892C}" srcOrd="0" destOrd="0" presId="urn:microsoft.com/office/officeart/2005/8/layout/hList1"/>
    <dgm:cxn modelId="{5508BEB1-8ABB-4DC0-9A70-199609F54805}" type="presParOf" srcId="{B52D3024-33CC-447A-B66C-13F389F073F8}" destId="{7B7B2717-97A0-44B4-B86B-97D63540D179}" srcOrd="1" destOrd="0" presId="urn:microsoft.com/office/officeart/2005/8/layout/hList1"/>
    <dgm:cxn modelId="{20E01A9D-3DF0-4437-B4FB-E9D881F46C5B}" type="presParOf" srcId="{4FB30EC9-ED99-4413-9844-CD68D611582B}" destId="{EF6CE468-388D-426A-B9ED-E825A3A91EC5}" srcOrd="1" destOrd="0" presId="urn:microsoft.com/office/officeart/2005/8/layout/hList1"/>
    <dgm:cxn modelId="{AE5BD74E-CBA5-4844-8339-29D25AD97E69}" type="presParOf" srcId="{4FB30EC9-ED99-4413-9844-CD68D611582B}" destId="{655A57BB-02C3-439D-82A1-15495141118C}" srcOrd="2" destOrd="0" presId="urn:microsoft.com/office/officeart/2005/8/layout/hList1"/>
    <dgm:cxn modelId="{438B2A99-3D3F-45F8-98BB-E1F396D9253A}" type="presParOf" srcId="{655A57BB-02C3-439D-82A1-15495141118C}" destId="{5BF7259D-FA3E-4321-B8B6-E262ECCD60F3}" srcOrd="0" destOrd="0" presId="urn:microsoft.com/office/officeart/2005/8/layout/hList1"/>
    <dgm:cxn modelId="{BE8A80CA-48E7-4648-B53C-A0212B4CFE06}" type="presParOf" srcId="{655A57BB-02C3-439D-82A1-15495141118C}" destId="{AEF3B2E3-5F2B-4EC8-A5EC-21D91A7899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5AFF3A5-26A1-4624-9289-696B52A3F7A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D0CBD-EDD3-4F9F-A163-35BD3BCED8C1}">
      <dgm:prSet phldrT="[Text]" custT="1"/>
      <dgm:spPr/>
      <dgm:t>
        <a:bodyPr/>
        <a:lstStyle/>
        <a:p>
          <a:r>
            <a:rPr lang="sr-Latn-RS" sz="1800" dirty="0">
              <a:solidFill>
                <a:schemeClr val="tx1"/>
              </a:solidFill>
            </a:rPr>
            <a:t>laki neurološki znaci</a:t>
          </a:r>
          <a:endParaRPr lang="en-US" sz="1800" dirty="0">
            <a:solidFill>
              <a:schemeClr val="tx1"/>
            </a:solidFill>
          </a:endParaRPr>
        </a:p>
      </dgm:t>
    </dgm:pt>
    <dgm:pt modelId="{1A7203CE-6A35-4F59-9847-6E8EE3A8CAFC}" type="parTrans" cxnId="{C8AEA2C9-3832-483C-B00B-93A08CCFEDB0}">
      <dgm:prSet/>
      <dgm:spPr/>
      <dgm:t>
        <a:bodyPr/>
        <a:lstStyle/>
        <a:p>
          <a:endParaRPr lang="en-US"/>
        </a:p>
      </dgm:t>
    </dgm:pt>
    <dgm:pt modelId="{F7AE1431-394F-4D41-9CE9-0FAC9AD4EC5E}" type="sibTrans" cxnId="{C8AEA2C9-3832-483C-B00B-93A08CCFEDB0}">
      <dgm:prSet/>
      <dgm:spPr/>
      <dgm:t>
        <a:bodyPr/>
        <a:lstStyle/>
        <a:p>
          <a:endParaRPr lang="en-US"/>
        </a:p>
      </dgm:t>
    </dgm:pt>
    <dgm:pt modelId="{75049AB2-585F-42A9-B3A0-03F0EA1C7317}">
      <dgm:prSet phldrT="[Text]" custT="1"/>
      <dgm:spPr/>
      <dgm:t>
        <a:bodyPr/>
        <a:lstStyle/>
        <a:p>
          <a:r>
            <a:rPr lang="sr-Latn-RS" sz="1800" dirty="0">
              <a:solidFill>
                <a:schemeClr val="bg1"/>
              </a:solidFill>
            </a:rPr>
            <a:t>MCO /MCD</a:t>
          </a:r>
          <a:endParaRPr lang="en-US" sz="1800" dirty="0">
            <a:solidFill>
              <a:schemeClr val="bg1"/>
            </a:solidFill>
          </a:endParaRPr>
        </a:p>
      </dgm:t>
    </dgm:pt>
    <dgm:pt modelId="{9122C96A-ACCE-46C8-9FAC-D6C2B5DE0EA9}" type="parTrans" cxnId="{F5D98025-86CF-4B1A-A7CF-348F411869FD}">
      <dgm:prSet/>
      <dgm:spPr/>
      <dgm:t>
        <a:bodyPr/>
        <a:lstStyle/>
        <a:p>
          <a:endParaRPr lang="en-US"/>
        </a:p>
      </dgm:t>
    </dgm:pt>
    <dgm:pt modelId="{4460EC6D-6AD4-41FC-BD3F-38803374F147}" type="sibTrans" cxnId="{F5D98025-86CF-4B1A-A7CF-348F411869FD}">
      <dgm:prSet/>
      <dgm:spPr/>
      <dgm:t>
        <a:bodyPr/>
        <a:lstStyle/>
        <a:p>
          <a:endParaRPr lang="en-US"/>
        </a:p>
      </dgm:t>
    </dgm:pt>
    <dgm:pt modelId="{F4384C87-145D-4183-B9CD-12B3EBBC5BB9}" type="pres">
      <dgm:prSet presAssocID="{C5AFF3A5-26A1-4624-9289-696B52A3F7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2541A-D651-4323-9552-9D6DDDED6979}" type="pres">
      <dgm:prSet presAssocID="{99DD0CBD-EDD3-4F9F-A163-35BD3BCED8C1}" presName="dummy" presStyleCnt="0"/>
      <dgm:spPr/>
    </dgm:pt>
    <dgm:pt modelId="{26B838FA-B1AB-468D-9393-2924951099FC}" type="pres">
      <dgm:prSet presAssocID="{99DD0CBD-EDD3-4F9F-A163-35BD3BCED8C1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D21B4-95AF-472C-BFDE-28F1A841815D}" type="pres">
      <dgm:prSet presAssocID="{F7AE1431-394F-4D41-9CE9-0FAC9AD4EC5E}" presName="sibTrans" presStyleLbl="node1" presStyleIdx="0" presStyleCnt="2"/>
      <dgm:spPr/>
      <dgm:t>
        <a:bodyPr/>
        <a:lstStyle/>
        <a:p>
          <a:endParaRPr lang="en-US"/>
        </a:p>
      </dgm:t>
    </dgm:pt>
    <dgm:pt modelId="{7197880C-B0AA-4220-B7E9-9C80038C72F0}" type="pres">
      <dgm:prSet presAssocID="{75049AB2-585F-42A9-B3A0-03F0EA1C7317}" presName="dummy" presStyleCnt="0"/>
      <dgm:spPr/>
    </dgm:pt>
    <dgm:pt modelId="{1A3B68D0-6356-461D-915F-96CB0BAE29D5}" type="pres">
      <dgm:prSet presAssocID="{75049AB2-585F-42A9-B3A0-03F0EA1C7317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DCA39-E531-412E-B882-23F13BBB9E3B}" type="pres">
      <dgm:prSet presAssocID="{4460EC6D-6AD4-41FC-BD3F-38803374F147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4C1DDB1-FAE1-459F-BE97-862B2847592F}" type="presOf" srcId="{75049AB2-585F-42A9-B3A0-03F0EA1C7317}" destId="{1A3B68D0-6356-461D-915F-96CB0BAE29D5}" srcOrd="0" destOrd="0" presId="urn:microsoft.com/office/officeart/2005/8/layout/cycle1"/>
    <dgm:cxn modelId="{F5D98025-86CF-4B1A-A7CF-348F411869FD}" srcId="{C5AFF3A5-26A1-4624-9289-696B52A3F7AA}" destId="{75049AB2-585F-42A9-B3A0-03F0EA1C7317}" srcOrd="1" destOrd="0" parTransId="{9122C96A-ACCE-46C8-9FAC-D6C2B5DE0EA9}" sibTransId="{4460EC6D-6AD4-41FC-BD3F-38803374F147}"/>
    <dgm:cxn modelId="{4A1897BF-B5F3-4A20-AB7D-5480DC1BCB71}" type="presOf" srcId="{99DD0CBD-EDD3-4F9F-A163-35BD3BCED8C1}" destId="{26B838FA-B1AB-468D-9393-2924951099FC}" srcOrd="0" destOrd="0" presId="urn:microsoft.com/office/officeart/2005/8/layout/cycle1"/>
    <dgm:cxn modelId="{94C4E57A-A98B-45EC-B8AC-FA71751D80B9}" type="presOf" srcId="{4460EC6D-6AD4-41FC-BD3F-38803374F147}" destId="{1BEDCA39-E531-412E-B882-23F13BBB9E3B}" srcOrd="0" destOrd="0" presId="urn:microsoft.com/office/officeart/2005/8/layout/cycle1"/>
    <dgm:cxn modelId="{97DA3553-FE22-4965-8B53-C74C31DAF65F}" type="presOf" srcId="{C5AFF3A5-26A1-4624-9289-696B52A3F7AA}" destId="{F4384C87-145D-4183-B9CD-12B3EBBC5BB9}" srcOrd="0" destOrd="0" presId="urn:microsoft.com/office/officeart/2005/8/layout/cycle1"/>
    <dgm:cxn modelId="{33B6BD60-5502-475A-BFF2-3ED6871F15A0}" type="presOf" srcId="{F7AE1431-394F-4D41-9CE9-0FAC9AD4EC5E}" destId="{CA9D21B4-95AF-472C-BFDE-28F1A841815D}" srcOrd="0" destOrd="0" presId="urn:microsoft.com/office/officeart/2005/8/layout/cycle1"/>
    <dgm:cxn modelId="{C8AEA2C9-3832-483C-B00B-93A08CCFEDB0}" srcId="{C5AFF3A5-26A1-4624-9289-696B52A3F7AA}" destId="{99DD0CBD-EDD3-4F9F-A163-35BD3BCED8C1}" srcOrd="0" destOrd="0" parTransId="{1A7203CE-6A35-4F59-9847-6E8EE3A8CAFC}" sibTransId="{F7AE1431-394F-4D41-9CE9-0FAC9AD4EC5E}"/>
    <dgm:cxn modelId="{556CC4E4-7148-493F-A9F3-4B7EE8EA99E9}" type="presParOf" srcId="{F4384C87-145D-4183-B9CD-12B3EBBC5BB9}" destId="{1C12541A-D651-4323-9552-9D6DDDED6979}" srcOrd="0" destOrd="0" presId="urn:microsoft.com/office/officeart/2005/8/layout/cycle1"/>
    <dgm:cxn modelId="{C666C1EF-AB6B-4CC6-8591-4D373F75CD41}" type="presParOf" srcId="{F4384C87-145D-4183-B9CD-12B3EBBC5BB9}" destId="{26B838FA-B1AB-468D-9393-2924951099FC}" srcOrd="1" destOrd="0" presId="urn:microsoft.com/office/officeart/2005/8/layout/cycle1"/>
    <dgm:cxn modelId="{68AB32DF-B444-4F73-9DEA-966B6BB444F6}" type="presParOf" srcId="{F4384C87-145D-4183-B9CD-12B3EBBC5BB9}" destId="{CA9D21B4-95AF-472C-BFDE-28F1A841815D}" srcOrd="2" destOrd="0" presId="urn:microsoft.com/office/officeart/2005/8/layout/cycle1"/>
    <dgm:cxn modelId="{3FD77031-0B10-4083-9A41-819C512A225A}" type="presParOf" srcId="{F4384C87-145D-4183-B9CD-12B3EBBC5BB9}" destId="{7197880C-B0AA-4220-B7E9-9C80038C72F0}" srcOrd="3" destOrd="0" presId="urn:microsoft.com/office/officeart/2005/8/layout/cycle1"/>
    <dgm:cxn modelId="{C0288CE5-9600-43C9-94B5-DD95B59C763D}" type="presParOf" srcId="{F4384C87-145D-4183-B9CD-12B3EBBC5BB9}" destId="{1A3B68D0-6356-461D-915F-96CB0BAE29D5}" srcOrd="4" destOrd="0" presId="urn:microsoft.com/office/officeart/2005/8/layout/cycle1"/>
    <dgm:cxn modelId="{B79B4D60-4B51-46FD-A2DF-6379B598001C}" type="presParOf" srcId="{F4384C87-145D-4183-B9CD-12B3EBBC5BB9}" destId="{1BEDCA39-E531-412E-B882-23F13BBB9E3B}" srcOrd="5" destOrd="0" presId="urn:microsoft.com/office/officeart/2005/8/layout/cycle1"/>
  </dgm:cxnLst>
  <dgm:bg/>
  <dgm:whole>
    <a:ln>
      <a:solidFill>
        <a:schemeClr val="accent1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2A620EB-754F-4603-81B9-E90F06272D9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AB3847-9A7C-41F7-860A-89FFEF6EFB56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</a:rPr>
            <a:t>1. </a:t>
          </a:r>
          <a:r>
            <a:rPr lang="en-US" sz="2400" dirty="0" smtClean="0">
              <a:solidFill>
                <a:schemeClr val="bg1"/>
              </a:solidFill>
            </a:rPr>
            <a:t>POTCENJUJE </a:t>
          </a:r>
          <a:r>
            <a:rPr lang="en-US" sz="2400" dirty="0">
              <a:solidFill>
                <a:schemeClr val="bg1"/>
              </a:solidFill>
            </a:rPr>
            <a:t>KOGNITIVNE SPOSOBNOSTI DECE</a:t>
          </a:r>
          <a:endParaRPr lang="en-US" sz="2400" dirty="0">
            <a:solidFill>
              <a:schemeClr val="bg1"/>
            </a:solidFill>
            <a:latin typeface="Century Gothic" panose="020B0502020202020204"/>
          </a:endParaRPr>
        </a:p>
      </dgm:t>
    </dgm:pt>
    <dgm:pt modelId="{88E0D907-DFA1-43F1-A134-2048097B3910}" type="parTrans" cxnId="{69643719-0CDE-48D7-B6E9-17A9CA4E3F90}">
      <dgm:prSet/>
      <dgm:spPr/>
      <dgm:t>
        <a:bodyPr/>
        <a:lstStyle/>
        <a:p>
          <a:endParaRPr lang="en-US" sz="2400"/>
        </a:p>
      </dgm:t>
    </dgm:pt>
    <dgm:pt modelId="{BD384C28-8CFE-4805-8F0C-70A207283D95}" type="sibTrans" cxnId="{69643719-0CDE-48D7-B6E9-17A9CA4E3F90}">
      <dgm:prSet/>
      <dgm:spPr/>
      <dgm:t>
        <a:bodyPr/>
        <a:lstStyle/>
        <a:p>
          <a:endParaRPr lang="en-US" sz="2400"/>
        </a:p>
      </dgm:t>
    </dgm:pt>
    <dgm:pt modelId="{70785CF4-AFAC-479D-9C43-923692421DC4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</a:rPr>
            <a:t>2. </a:t>
          </a:r>
          <a:r>
            <a:rPr lang="en-US" sz="2400" dirty="0">
              <a:solidFill>
                <a:schemeClr val="bg1"/>
              </a:solidFill>
            </a:rPr>
            <a:t>RIGIDNO STRUKTUIRA RAZVOJNE STADIJUME</a:t>
          </a:r>
          <a:endParaRPr lang="sr-Latn-RS" sz="2400" dirty="0">
            <a:solidFill>
              <a:schemeClr val="bg1"/>
            </a:solidFill>
          </a:endParaRPr>
        </a:p>
        <a:p>
          <a:pPr rtl="0"/>
          <a:endParaRPr lang="sr-Latn-RS" sz="2400" dirty="0">
            <a:solidFill>
              <a:schemeClr val="bg1"/>
            </a:solidFill>
          </a:endParaRPr>
        </a:p>
        <a:p>
          <a:pPr rtl="0"/>
          <a:endParaRPr lang="en-US" sz="2400" dirty="0">
            <a:solidFill>
              <a:schemeClr val="bg1"/>
            </a:solidFill>
            <a:latin typeface="Century Gothic" panose="020B0502020202020204"/>
          </a:endParaRPr>
        </a:p>
      </dgm:t>
    </dgm:pt>
    <dgm:pt modelId="{90D9F9D6-045C-498B-8ECA-ACCA929AEA13}" type="parTrans" cxnId="{3D0D1DDA-7D59-4105-B249-B3E8E7ADC55D}">
      <dgm:prSet/>
      <dgm:spPr/>
      <dgm:t>
        <a:bodyPr/>
        <a:lstStyle/>
        <a:p>
          <a:endParaRPr lang="en-US" sz="2400"/>
        </a:p>
      </dgm:t>
    </dgm:pt>
    <dgm:pt modelId="{BF455898-F265-43FD-973C-8E8E4B3B19DA}" type="sibTrans" cxnId="{3D0D1DDA-7D59-4105-B249-B3E8E7ADC55D}">
      <dgm:prSet/>
      <dgm:spPr/>
      <dgm:t>
        <a:bodyPr/>
        <a:lstStyle/>
        <a:p>
          <a:endParaRPr lang="en-US" sz="2400"/>
        </a:p>
      </dgm:t>
    </dgm:pt>
    <dgm:pt modelId="{B76CC37F-E504-4BEE-991F-917A416F0290}">
      <dgm:prSet phldr="0" custT="1"/>
      <dgm:spPr/>
      <dgm:t>
        <a:bodyPr/>
        <a:lstStyle/>
        <a:p>
          <a:pPr rtl="0"/>
          <a:r>
            <a:rPr lang="sr-Latn-RS" sz="2400" dirty="0">
              <a:solidFill>
                <a:schemeClr val="bg1"/>
              </a:solidFill>
            </a:rPr>
            <a:t>3. </a:t>
          </a:r>
          <a:r>
            <a:rPr lang="en-US" sz="2400" dirty="0">
              <a:solidFill>
                <a:schemeClr val="bg1"/>
              </a:solidFill>
            </a:rPr>
            <a:t>ZANEMARUJE UTICAJ SREDINE I KULTURE</a:t>
          </a:r>
          <a:r>
            <a:rPr lang="sr-Latn-RS" sz="2400" dirty="0">
              <a:solidFill>
                <a:schemeClr val="bg1"/>
              </a:solidFill>
              <a:latin typeface="Century Gothic" panose="020B0502020202020204"/>
            </a:rPr>
            <a:t> </a:t>
          </a:r>
          <a:r>
            <a:rPr lang="sr-Latn-RS" sz="2400" dirty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6892D2CC-B372-4195-9962-85C5E04EFAAE}" type="parTrans" cxnId="{D21B767E-4DBC-43D1-B7B8-BA30DD4E8352}">
      <dgm:prSet/>
      <dgm:spPr/>
      <dgm:t>
        <a:bodyPr/>
        <a:lstStyle/>
        <a:p>
          <a:endParaRPr lang="en-US" sz="2400"/>
        </a:p>
      </dgm:t>
    </dgm:pt>
    <dgm:pt modelId="{8A9F0ED2-9CA4-43C8-BC4A-6CDE2540C776}" type="sibTrans" cxnId="{D21B767E-4DBC-43D1-B7B8-BA30DD4E8352}">
      <dgm:prSet/>
      <dgm:spPr/>
      <dgm:t>
        <a:bodyPr/>
        <a:lstStyle/>
        <a:p>
          <a:endParaRPr lang="en-US" sz="2400"/>
        </a:p>
      </dgm:t>
    </dgm:pt>
    <dgm:pt modelId="{91B96D6B-8DCC-46A6-A8AD-C0FDA7A51664}">
      <dgm:prSet phldr="0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2400" dirty="0">
              <a:solidFill>
                <a:schemeClr val="bg1"/>
              </a:solidFill>
            </a:rPr>
            <a:t>4. </a:t>
          </a:r>
          <a:r>
            <a:rPr lang="en-US" sz="2400" dirty="0">
              <a:solidFill>
                <a:schemeClr val="bg1"/>
              </a:solidFill>
            </a:rPr>
            <a:t>NE UKLJUČUJE UTICAJ EMOCIONALNIH I MOTIVACIONIH FAKTORA</a:t>
          </a:r>
          <a:r>
            <a:rPr lang="sr-Latn-RS" sz="2400" dirty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89C97819-EE7E-4E2C-A64B-90AE6F1A5393}" type="parTrans" cxnId="{2CAFE652-2D92-46A6-B6E2-BA7969279594}">
      <dgm:prSet/>
      <dgm:spPr/>
      <dgm:t>
        <a:bodyPr/>
        <a:lstStyle/>
        <a:p>
          <a:endParaRPr lang="en-US" sz="2400"/>
        </a:p>
      </dgm:t>
    </dgm:pt>
    <dgm:pt modelId="{564BF7F3-E141-4D5A-B976-8BFECA72E7B8}" type="sibTrans" cxnId="{2CAFE652-2D92-46A6-B6E2-BA7969279594}">
      <dgm:prSet/>
      <dgm:spPr/>
      <dgm:t>
        <a:bodyPr/>
        <a:lstStyle/>
        <a:p>
          <a:endParaRPr lang="en-US" sz="2400"/>
        </a:p>
      </dgm:t>
    </dgm:pt>
    <dgm:pt modelId="{24E88DB1-5301-4885-B62D-C3553841968A}" type="pres">
      <dgm:prSet presAssocID="{C2A620EB-754F-4603-81B9-E90F06272D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9AC883-31D0-4DEE-A135-B095EEE83108}" type="pres">
      <dgm:prSet presAssocID="{2AAB3847-9A7C-41F7-860A-89FFEF6EFB56}" presName="thickLine" presStyleLbl="alignNode1" presStyleIdx="0" presStyleCnt="4" custLinFactNeighborY="-19206"/>
      <dgm:spPr/>
    </dgm:pt>
    <dgm:pt modelId="{FD468E5A-3160-49A1-BD08-B3C50CEF8A4E}" type="pres">
      <dgm:prSet presAssocID="{2AAB3847-9A7C-41F7-860A-89FFEF6EFB56}" presName="horz1" presStyleCnt="0"/>
      <dgm:spPr/>
    </dgm:pt>
    <dgm:pt modelId="{4A8B8435-B2FB-43E1-A467-EB0B82FCD329}" type="pres">
      <dgm:prSet presAssocID="{2AAB3847-9A7C-41F7-860A-89FFEF6EFB56}" presName="tx1" presStyleLbl="revTx" presStyleIdx="0" presStyleCnt="4" custScaleY="165902" custLinFactNeighborY="-58872"/>
      <dgm:spPr/>
      <dgm:t>
        <a:bodyPr/>
        <a:lstStyle/>
        <a:p>
          <a:endParaRPr lang="en-US"/>
        </a:p>
      </dgm:t>
    </dgm:pt>
    <dgm:pt modelId="{6F234D49-C56F-47BC-934A-1B019BE4519A}" type="pres">
      <dgm:prSet presAssocID="{2AAB3847-9A7C-41F7-860A-89FFEF6EFB56}" presName="vert1" presStyleCnt="0"/>
      <dgm:spPr/>
    </dgm:pt>
    <dgm:pt modelId="{262C023F-1108-4D10-BFA7-6480C511D2F3}" type="pres">
      <dgm:prSet presAssocID="{70785CF4-AFAC-479D-9C43-923692421DC4}" presName="thickLine" presStyleLbl="alignNode1" presStyleIdx="1" presStyleCnt="4" custLinFactNeighborY="-18663"/>
      <dgm:spPr/>
    </dgm:pt>
    <dgm:pt modelId="{E98DC2D7-DA6C-4D4A-BFB2-B1EEC45E5AFA}" type="pres">
      <dgm:prSet presAssocID="{70785CF4-AFAC-479D-9C43-923692421DC4}" presName="horz1" presStyleCnt="0"/>
      <dgm:spPr/>
    </dgm:pt>
    <dgm:pt modelId="{4449037E-5617-4ACF-89FE-C577EC4C1C8D}" type="pres">
      <dgm:prSet presAssocID="{70785CF4-AFAC-479D-9C43-923692421DC4}" presName="tx1" presStyleLbl="revTx" presStyleIdx="1" presStyleCnt="4" custScaleY="125044"/>
      <dgm:spPr/>
      <dgm:t>
        <a:bodyPr/>
        <a:lstStyle/>
        <a:p>
          <a:endParaRPr lang="en-US"/>
        </a:p>
      </dgm:t>
    </dgm:pt>
    <dgm:pt modelId="{FC186862-6943-4B01-AAF1-8AB5A99B0081}" type="pres">
      <dgm:prSet presAssocID="{70785CF4-AFAC-479D-9C43-923692421DC4}" presName="vert1" presStyleCnt="0"/>
      <dgm:spPr/>
    </dgm:pt>
    <dgm:pt modelId="{85AEE7FE-9023-468C-89DB-9DBEAB351FEA}" type="pres">
      <dgm:prSet presAssocID="{B76CC37F-E504-4BEE-991F-917A416F0290}" presName="thickLine" presStyleLbl="alignNode1" presStyleIdx="2" presStyleCnt="4" custLinFactNeighborY="-6789"/>
      <dgm:spPr/>
    </dgm:pt>
    <dgm:pt modelId="{E04836DD-4F57-4877-B8A7-3C3326E25D88}" type="pres">
      <dgm:prSet presAssocID="{B76CC37F-E504-4BEE-991F-917A416F0290}" presName="horz1" presStyleCnt="0"/>
      <dgm:spPr/>
    </dgm:pt>
    <dgm:pt modelId="{6CE0764E-0707-4418-A1E7-25266F7364A3}" type="pres">
      <dgm:prSet presAssocID="{B76CC37F-E504-4BEE-991F-917A416F0290}" presName="tx1" presStyleLbl="revTx" presStyleIdx="2" presStyleCnt="4" custScaleY="162055" custLinFactNeighborX="-118" custLinFactNeighborY="20157"/>
      <dgm:spPr/>
      <dgm:t>
        <a:bodyPr/>
        <a:lstStyle/>
        <a:p>
          <a:endParaRPr lang="en-US"/>
        </a:p>
      </dgm:t>
    </dgm:pt>
    <dgm:pt modelId="{9E09627F-10EC-4113-BE0C-76F8F9C62593}" type="pres">
      <dgm:prSet presAssocID="{B76CC37F-E504-4BEE-991F-917A416F0290}" presName="vert1" presStyleCnt="0"/>
      <dgm:spPr/>
    </dgm:pt>
    <dgm:pt modelId="{689DDF2D-70E0-4BC7-B6CD-2959DF2AA0D2}" type="pres">
      <dgm:prSet presAssocID="{91B96D6B-8DCC-46A6-A8AD-C0FDA7A51664}" presName="thickLine" presStyleLbl="alignNode1" presStyleIdx="3" presStyleCnt="4" custLinFactNeighborY="-20477"/>
      <dgm:spPr/>
    </dgm:pt>
    <dgm:pt modelId="{1746C503-A4D1-42A2-91FF-A1EC27073A22}" type="pres">
      <dgm:prSet presAssocID="{91B96D6B-8DCC-46A6-A8AD-C0FDA7A51664}" presName="horz1" presStyleCnt="0"/>
      <dgm:spPr/>
    </dgm:pt>
    <dgm:pt modelId="{31B9A0E8-644B-4B01-B181-924743CE0CD2}" type="pres">
      <dgm:prSet presAssocID="{91B96D6B-8DCC-46A6-A8AD-C0FDA7A51664}" presName="tx1" presStyleLbl="revTx" presStyleIdx="3" presStyleCnt="4" custScaleY="147859" custLinFactNeighborY="-25877"/>
      <dgm:spPr/>
      <dgm:t>
        <a:bodyPr/>
        <a:lstStyle/>
        <a:p>
          <a:endParaRPr lang="en-US"/>
        </a:p>
      </dgm:t>
    </dgm:pt>
    <dgm:pt modelId="{152B4054-3755-4A09-B47A-62922C1B0364}" type="pres">
      <dgm:prSet presAssocID="{91B96D6B-8DCC-46A6-A8AD-C0FDA7A51664}" presName="vert1" presStyleCnt="0"/>
      <dgm:spPr/>
    </dgm:pt>
  </dgm:ptLst>
  <dgm:cxnLst>
    <dgm:cxn modelId="{8A037935-C6EA-4806-A1C1-BF8B75026499}" type="presOf" srcId="{2AAB3847-9A7C-41F7-860A-89FFEF6EFB56}" destId="{4A8B8435-B2FB-43E1-A467-EB0B82FCD329}" srcOrd="0" destOrd="0" presId="urn:microsoft.com/office/officeart/2008/layout/LinedList"/>
    <dgm:cxn modelId="{72AD9207-9B51-4241-9038-F761FDD1B89F}" type="presOf" srcId="{91B96D6B-8DCC-46A6-A8AD-C0FDA7A51664}" destId="{31B9A0E8-644B-4B01-B181-924743CE0CD2}" srcOrd="0" destOrd="0" presId="urn:microsoft.com/office/officeart/2008/layout/LinedList"/>
    <dgm:cxn modelId="{AA466254-9D46-4AB0-81B7-10AF0C9B7624}" type="presOf" srcId="{C2A620EB-754F-4603-81B9-E90F06272D95}" destId="{24E88DB1-5301-4885-B62D-C3553841968A}" srcOrd="0" destOrd="0" presId="urn:microsoft.com/office/officeart/2008/layout/LinedList"/>
    <dgm:cxn modelId="{2CAFE652-2D92-46A6-B6E2-BA7969279594}" srcId="{C2A620EB-754F-4603-81B9-E90F06272D95}" destId="{91B96D6B-8DCC-46A6-A8AD-C0FDA7A51664}" srcOrd="3" destOrd="0" parTransId="{89C97819-EE7E-4E2C-A64B-90AE6F1A5393}" sibTransId="{564BF7F3-E141-4D5A-B976-8BFECA72E7B8}"/>
    <dgm:cxn modelId="{3E75D681-2746-45FD-B899-2933B1E97941}" type="presOf" srcId="{70785CF4-AFAC-479D-9C43-923692421DC4}" destId="{4449037E-5617-4ACF-89FE-C577EC4C1C8D}" srcOrd="0" destOrd="0" presId="urn:microsoft.com/office/officeart/2008/layout/LinedList"/>
    <dgm:cxn modelId="{F3FF8E9A-2F69-46FF-821F-D7DC46A8E4AB}" type="presOf" srcId="{B76CC37F-E504-4BEE-991F-917A416F0290}" destId="{6CE0764E-0707-4418-A1E7-25266F7364A3}" srcOrd="0" destOrd="0" presId="urn:microsoft.com/office/officeart/2008/layout/LinedList"/>
    <dgm:cxn modelId="{3D0D1DDA-7D59-4105-B249-B3E8E7ADC55D}" srcId="{C2A620EB-754F-4603-81B9-E90F06272D95}" destId="{70785CF4-AFAC-479D-9C43-923692421DC4}" srcOrd="1" destOrd="0" parTransId="{90D9F9D6-045C-498B-8ECA-ACCA929AEA13}" sibTransId="{BF455898-F265-43FD-973C-8E8E4B3B19DA}"/>
    <dgm:cxn modelId="{69643719-0CDE-48D7-B6E9-17A9CA4E3F90}" srcId="{C2A620EB-754F-4603-81B9-E90F06272D95}" destId="{2AAB3847-9A7C-41F7-860A-89FFEF6EFB56}" srcOrd="0" destOrd="0" parTransId="{88E0D907-DFA1-43F1-A134-2048097B3910}" sibTransId="{BD384C28-8CFE-4805-8F0C-70A207283D95}"/>
    <dgm:cxn modelId="{D21B767E-4DBC-43D1-B7B8-BA30DD4E8352}" srcId="{C2A620EB-754F-4603-81B9-E90F06272D95}" destId="{B76CC37F-E504-4BEE-991F-917A416F0290}" srcOrd="2" destOrd="0" parTransId="{6892D2CC-B372-4195-9962-85C5E04EFAAE}" sibTransId="{8A9F0ED2-9CA4-43C8-BC4A-6CDE2540C776}"/>
    <dgm:cxn modelId="{B5FDAF7C-BEA8-410B-8484-D5EDFB2F3064}" type="presParOf" srcId="{24E88DB1-5301-4885-B62D-C3553841968A}" destId="{329AC883-31D0-4DEE-A135-B095EEE83108}" srcOrd="0" destOrd="0" presId="urn:microsoft.com/office/officeart/2008/layout/LinedList"/>
    <dgm:cxn modelId="{B0927FF5-3CC3-498D-87F3-3AD216D7F7BD}" type="presParOf" srcId="{24E88DB1-5301-4885-B62D-C3553841968A}" destId="{FD468E5A-3160-49A1-BD08-B3C50CEF8A4E}" srcOrd="1" destOrd="0" presId="urn:microsoft.com/office/officeart/2008/layout/LinedList"/>
    <dgm:cxn modelId="{D02C9E13-4692-48C9-ABD6-F53CC539F49A}" type="presParOf" srcId="{FD468E5A-3160-49A1-BD08-B3C50CEF8A4E}" destId="{4A8B8435-B2FB-43E1-A467-EB0B82FCD329}" srcOrd="0" destOrd="0" presId="urn:microsoft.com/office/officeart/2008/layout/LinedList"/>
    <dgm:cxn modelId="{1E5EBD44-E7F6-40EB-A5EE-AC31AF112124}" type="presParOf" srcId="{FD468E5A-3160-49A1-BD08-B3C50CEF8A4E}" destId="{6F234D49-C56F-47BC-934A-1B019BE4519A}" srcOrd="1" destOrd="0" presId="urn:microsoft.com/office/officeart/2008/layout/LinedList"/>
    <dgm:cxn modelId="{3CF65689-1C9E-4891-BF47-04F3CF911184}" type="presParOf" srcId="{24E88DB1-5301-4885-B62D-C3553841968A}" destId="{262C023F-1108-4D10-BFA7-6480C511D2F3}" srcOrd="2" destOrd="0" presId="urn:microsoft.com/office/officeart/2008/layout/LinedList"/>
    <dgm:cxn modelId="{FE710C6C-C0DB-4899-89D2-F5B4B91166B2}" type="presParOf" srcId="{24E88DB1-5301-4885-B62D-C3553841968A}" destId="{E98DC2D7-DA6C-4D4A-BFB2-B1EEC45E5AFA}" srcOrd="3" destOrd="0" presId="urn:microsoft.com/office/officeart/2008/layout/LinedList"/>
    <dgm:cxn modelId="{2EC5AE21-6736-4B0D-9EDC-C8AB90868502}" type="presParOf" srcId="{E98DC2D7-DA6C-4D4A-BFB2-B1EEC45E5AFA}" destId="{4449037E-5617-4ACF-89FE-C577EC4C1C8D}" srcOrd="0" destOrd="0" presId="urn:microsoft.com/office/officeart/2008/layout/LinedList"/>
    <dgm:cxn modelId="{BB4E4544-D3FC-49C9-8649-2F4512159191}" type="presParOf" srcId="{E98DC2D7-DA6C-4D4A-BFB2-B1EEC45E5AFA}" destId="{FC186862-6943-4B01-AAF1-8AB5A99B0081}" srcOrd="1" destOrd="0" presId="urn:microsoft.com/office/officeart/2008/layout/LinedList"/>
    <dgm:cxn modelId="{013E4232-134B-430B-B98F-ED5FE4017529}" type="presParOf" srcId="{24E88DB1-5301-4885-B62D-C3553841968A}" destId="{85AEE7FE-9023-468C-89DB-9DBEAB351FEA}" srcOrd="4" destOrd="0" presId="urn:microsoft.com/office/officeart/2008/layout/LinedList"/>
    <dgm:cxn modelId="{870BE044-A13F-48BD-8162-CD1E446FDAFB}" type="presParOf" srcId="{24E88DB1-5301-4885-B62D-C3553841968A}" destId="{E04836DD-4F57-4877-B8A7-3C3326E25D88}" srcOrd="5" destOrd="0" presId="urn:microsoft.com/office/officeart/2008/layout/LinedList"/>
    <dgm:cxn modelId="{D5A73C47-A718-46F8-ACF0-8FFFAFDFD621}" type="presParOf" srcId="{E04836DD-4F57-4877-B8A7-3C3326E25D88}" destId="{6CE0764E-0707-4418-A1E7-25266F7364A3}" srcOrd="0" destOrd="0" presId="urn:microsoft.com/office/officeart/2008/layout/LinedList"/>
    <dgm:cxn modelId="{C7DD22C4-953E-40C6-9045-79BD497B7D72}" type="presParOf" srcId="{E04836DD-4F57-4877-B8A7-3C3326E25D88}" destId="{9E09627F-10EC-4113-BE0C-76F8F9C62593}" srcOrd="1" destOrd="0" presId="urn:microsoft.com/office/officeart/2008/layout/LinedList"/>
    <dgm:cxn modelId="{8A9D90D6-9743-42D6-962D-B3341F726EED}" type="presParOf" srcId="{24E88DB1-5301-4885-B62D-C3553841968A}" destId="{689DDF2D-70E0-4BC7-B6CD-2959DF2AA0D2}" srcOrd="6" destOrd="0" presId="urn:microsoft.com/office/officeart/2008/layout/LinedList"/>
    <dgm:cxn modelId="{9B090491-E423-4076-AC0E-44806B3C9906}" type="presParOf" srcId="{24E88DB1-5301-4885-B62D-C3553841968A}" destId="{1746C503-A4D1-42A2-91FF-A1EC27073A22}" srcOrd="7" destOrd="0" presId="urn:microsoft.com/office/officeart/2008/layout/LinedList"/>
    <dgm:cxn modelId="{6CC355F5-39CB-4477-9E04-6EF6F4308675}" type="presParOf" srcId="{1746C503-A4D1-42A2-91FF-A1EC27073A22}" destId="{31B9A0E8-644B-4B01-B181-924743CE0CD2}" srcOrd="0" destOrd="0" presId="urn:microsoft.com/office/officeart/2008/layout/LinedList"/>
    <dgm:cxn modelId="{BB8D5404-3CC4-4C5B-A85F-77F7E0603DCD}" type="presParOf" srcId="{1746C503-A4D1-42A2-91FF-A1EC27073A22}" destId="{152B4054-3755-4A09-B47A-62922C1B03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9C27B2-46E0-479E-9424-F5ED0DC77D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23062-AFAF-4A02-AC26-77A5CE335361}">
      <dgm:prSet phldrT="[Text]"/>
      <dgm:spPr/>
      <dgm:t>
        <a:bodyPr/>
        <a:lstStyle/>
        <a:p>
          <a:r>
            <a:rPr lang="sr-Latn-RS" dirty="0"/>
            <a:t>SAZNAVANJE FIZIČKOG SVETA</a:t>
          </a:r>
          <a:endParaRPr lang="en-US" dirty="0"/>
        </a:p>
      </dgm:t>
    </dgm:pt>
    <dgm:pt modelId="{422D0F6B-C232-4975-A12D-E787481D42C2}" type="parTrans" cxnId="{0A34C0FD-6D26-4F16-B362-B90B4B7C56EF}">
      <dgm:prSet/>
      <dgm:spPr/>
      <dgm:t>
        <a:bodyPr/>
        <a:lstStyle/>
        <a:p>
          <a:endParaRPr lang="en-US"/>
        </a:p>
      </dgm:t>
    </dgm:pt>
    <dgm:pt modelId="{0246EB2A-12E8-4951-B19F-AF55488FC772}" type="sibTrans" cxnId="{0A34C0FD-6D26-4F16-B362-B90B4B7C56EF}">
      <dgm:prSet/>
      <dgm:spPr/>
      <dgm:t>
        <a:bodyPr/>
        <a:lstStyle/>
        <a:p>
          <a:endParaRPr lang="en-US"/>
        </a:p>
      </dgm:t>
    </dgm:pt>
    <dgm:pt modelId="{0FB37220-863F-42EF-BD10-1D362DE6601D}">
      <dgm:prSet phldrT="[Text]" custT="1"/>
      <dgm:spPr/>
      <dgm:t>
        <a:bodyPr/>
        <a:lstStyle/>
        <a:p>
          <a:pPr algn="l">
            <a:buFontTx/>
            <a:buNone/>
          </a:pPr>
          <a:r>
            <a:rPr lang="sr-Latn-RS" sz="1800" dirty="0"/>
            <a:t>Teme: mehanizmi učenja, reprezentacija objekata, rudimentarne ’teorije’ mehanike, kauzalnost, rezonovanje o fizičkim događajima, numerički odnosi, ograničenja fizičkog znanja...   </a:t>
          </a:r>
          <a:endParaRPr lang="en-US" sz="1800" dirty="0"/>
        </a:p>
      </dgm:t>
    </dgm:pt>
    <dgm:pt modelId="{95DDDB30-0148-4E58-A853-94D1987AD34C}" type="parTrans" cxnId="{2F5F6A1C-1EDA-49FD-B159-A23E625F566F}">
      <dgm:prSet/>
      <dgm:spPr/>
      <dgm:t>
        <a:bodyPr/>
        <a:lstStyle/>
        <a:p>
          <a:endParaRPr lang="en-US"/>
        </a:p>
      </dgm:t>
    </dgm:pt>
    <dgm:pt modelId="{4F58280A-FC42-4646-8E82-EF6E7C829FE2}" type="sibTrans" cxnId="{2F5F6A1C-1EDA-49FD-B159-A23E625F566F}">
      <dgm:prSet/>
      <dgm:spPr/>
      <dgm:t>
        <a:bodyPr/>
        <a:lstStyle/>
        <a:p>
          <a:endParaRPr lang="en-US"/>
        </a:p>
      </dgm:t>
    </dgm:pt>
    <dgm:pt modelId="{AA77F579-35FA-41F0-9B5F-DBBDF3B88F61}">
      <dgm:prSet phldrT="[Text]"/>
      <dgm:spPr/>
      <dgm:t>
        <a:bodyPr/>
        <a:lstStyle/>
        <a:p>
          <a:r>
            <a:rPr lang="sr-Latn-RS" dirty="0"/>
            <a:t>SAZNAVANJE PSIHOLOŠKOG SVETA</a:t>
          </a:r>
          <a:endParaRPr lang="en-US" dirty="0"/>
        </a:p>
      </dgm:t>
    </dgm:pt>
    <dgm:pt modelId="{AC923AC2-22B4-4BD4-9B15-45A4505B4E1F}" type="parTrans" cxnId="{6BC4BABF-EDBE-44E2-8315-3A7F04B298A5}">
      <dgm:prSet/>
      <dgm:spPr/>
      <dgm:t>
        <a:bodyPr/>
        <a:lstStyle/>
        <a:p>
          <a:endParaRPr lang="en-US"/>
        </a:p>
      </dgm:t>
    </dgm:pt>
    <dgm:pt modelId="{19A2C9D4-CDB9-4FC5-B4D3-EE38EBE8B22A}" type="sibTrans" cxnId="{6BC4BABF-EDBE-44E2-8315-3A7F04B298A5}">
      <dgm:prSet/>
      <dgm:spPr/>
      <dgm:t>
        <a:bodyPr/>
        <a:lstStyle/>
        <a:p>
          <a:endParaRPr lang="en-US"/>
        </a:p>
      </dgm:t>
    </dgm:pt>
    <dgm:pt modelId="{FB223D51-1CFD-4CE0-9FCB-27D26E8F0FDF}">
      <dgm:prSet phldrT="[Text]" custT="1"/>
      <dgm:spPr/>
      <dgm:t>
        <a:bodyPr/>
        <a:lstStyle/>
        <a:p>
          <a:pPr>
            <a:buFontTx/>
            <a:buNone/>
          </a:pPr>
          <a:r>
            <a:rPr lang="sr-Latn-RS" sz="1800" dirty="0"/>
            <a:t>(domen socijalne kognicije): prepoznavanje (socijalnog) agenta, svest o sebi i drugom, percepcija intencionalnosti, atribucija mentalnih stanja, zajednička pažnja... </a:t>
          </a:r>
          <a:endParaRPr lang="en-US" sz="1800" dirty="0"/>
        </a:p>
      </dgm:t>
    </dgm:pt>
    <dgm:pt modelId="{913087AC-0996-465E-A8FA-A24589654FA7}" type="parTrans" cxnId="{0611FE4D-7186-45DF-BAE6-D488AC283353}">
      <dgm:prSet/>
      <dgm:spPr/>
      <dgm:t>
        <a:bodyPr/>
        <a:lstStyle/>
        <a:p>
          <a:endParaRPr lang="en-US"/>
        </a:p>
      </dgm:t>
    </dgm:pt>
    <dgm:pt modelId="{A9716A0B-7AF7-4647-B618-CD707D9E7A2E}" type="sibTrans" cxnId="{0611FE4D-7186-45DF-BAE6-D488AC283353}">
      <dgm:prSet/>
      <dgm:spPr/>
      <dgm:t>
        <a:bodyPr/>
        <a:lstStyle/>
        <a:p>
          <a:endParaRPr lang="en-US"/>
        </a:p>
      </dgm:t>
    </dgm:pt>
    <dgm:pt modelId="{AED60568-D46E-484D-B079-1A36C9B0C7F9}">
      <dgm:prSet/>
      <dgm:spPr/>
      <dgm:t>
        <a:bodyPr/>
        <a:lstStyle/>
        <a:p>
          <a:r>
            <a:rPr lang="sr-Latn-RS" dirty="0"/>
            <a:t>SAZNAVANJE BIOLOŠKOG SVETA</a:t>
          </a:r>
          <a:endParaRPr lang="en-US" dirty="0"/>
        </a:p>
      </dgm:t>
    </dgm:pt>
    <dgm:pt modelId="{71747A18-0886-46E5-92EB-CC59CDE959E3}" type="parTrans" cxnId="{26B2C591-6232-4BDD-97FE-C790AAE5014A}">
      <dgm:prSet/>
      <dgm:spPr/>
      <dgm:t>
        <a:bodyPr/>
        <a:lstStyle/>
        <a:p>
          <a:endParaRPr lang="en-US"/>
        </a:p>
      </dgm:t>
    </dgm:pt>
    <dgm:pt modelId="{F2DEBDF4-C811-420B-989A-CF6D6E043119}" type="sibTrans" cxnId="{26B2C591-6232-4BDD-97FE-C790AAE5014A}">
      <dgm:prSet/>
      <dgm:spPr/>
      <dgm:t>
        <a:bodyPr/>
        <a:lstStyle/>
        <a:p>
          <a:endParaRPr lang="en-US"/>
        </a:p>
      </dgm:t>
    </dgm:pt>
    <dgm:pt modelId="{DA74529B-4ACB-4D69-BA29-E4224CD3A234}">
      <dgm:prSet custT="1"/>
      <dgm:spPr/>
      <dgm:t>
        <a:bodyPr/>
        <a:lstStyle/>
        <a:p>
          <a:pPr>
            <a:buFontTx/>
            <a:buNone/>
          </a:pPr>
          <a:r>
            <a:rPr lang="sr-Latn-RS" sz="1800" dirty="0"/>
            <a:t> konceptualni razvoj (distinkcija živi vs. neživi svet), ’bazične’ kategorije &amp; prototipovi, perceptivni i drugi faktori kategorizacije, razumevanje bioloških principa...</a:t>
          </a:r>
          <a:endParaRPr lang="en-US" sz="1800" dirty="0"/>
        </a:p>
      </dgm:t>
    </dgm:pt>
    <dgm:pt modelId="{0B6CC519-5DC7-4A7F-9F43-C7261D0B6533}" type="parTrans" cxnId="{57477612-E507-4365-8AE1-8EB01E6B7019}">
      <dgm:prSet/>
      <dgm:spPr/>
      <dgm:t>
        <a:bodyPr/>
        <a:lstStyle/>
        <a:p>
          <a:endParaRPr lang="en-US"/>
        </a:p>
      </dgm:t>
    </dgm:pt>
    <dgm:pt modelId="{01690C7D-EDCF-4C53-BCFD-F5DB8A8FE07A}" type="sibTrans" cxnId="{57477612-E507-4365-8AE1-8EB01E6B7019}">
      <dgm:prSet/>
      <dgm:spPr/>
      <dgm:t>
        <a:bodyPr/>
        <a:lstStyle/>
        <a:p>
          <a:endParaRPr lang="en-US"/>
        </a:p>
      </dgm:t>
    </dgm:pt>
    <dgm:pt modelId="{C3A6BED8-43A0-4483-8FA7-D4FCF999645D}" type="pres">
      <dgm:prSet presAssocID="{5A9C27B2-46E0-479E-9424-F5ED0DC77D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F3FD6-A65B-4F60-B49F-B4AF4DC633B7}" type="pres">
      <dgm:prSet presAssocID="{A2523062-AFAF-4A02-AC26-77A5CE335361}" presName="linNode" presStyleCnt="0"/>
      <dgm:spPr/>
    </dgm:pt>
    <dgm:pt modelId="{BAE0131C-0866-4E51-A0AA-B6EE64524776}" type="pres">
      <dgm:prSet presAssocID="{A2523062-AFAF-4A02-AC26-77A5CE33536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78244-75A7-4038-95D2-CC663D62D509}" type="pres">
      <dgm:prSet presAssocID="{A2523062-AFAF-4A02-AC26-77A5CE33536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1133-D2D7-490A-9EF7-8635F29BB41A}" type="pres">
      <dgm:prSet presAssocID="{0246EB2A-12E8-4951-B19F-AF55488FC772}" presName="sp" presStyleCnt="0"/>
      <dgm:spPr/>
    </dgm:pt>
    <dgm:pt modelId="{27E55F3B-99CA-46D8-844F-363E60140478}" type="pres">
      <dgm:prSet presAssocID="{AA77F579-35FA-41F0-9B5F-DBBDF3B88F61}" presName="linNode" presStyleCnt="0"/>
      <dgm:spPr/>
    </dgm:pt>
    <dgm:pt modelId="{711F904F-36A2-42FE-A766-B6A4BCA74288}" type="pres">
      <dgm:prSet presAssocID="{AA77F579-35FA-41F0-9B5F-DBBDF3B88F6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7E721-31A9-446B-9F1C-C10475CA8BB2}" type="pres">
      <dgm:prSet presAssocID="{AA77F579-35FA-41F0-9B5F-DBBDF3B88F6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CC47E-0E8A-41A1-AA97-DF11FF7BD1CE}" type="pres">
      <dgm:prSet presAssocID="{19A2C9D4-CDB9-4FC5-B4D3-EE38EBE8B22A}" presName="sp" presStyleCnt="0"/>
      <dgm:spPr/>
    </dgm:pt>
    <dgm:pt modelId="{6868D8B4-FF0C-4F71-A981-515BF9921A43}" type="pres">
      <dgm:prSet presAssocID="{AED60568-D46E-484D-B079-1A36C9B0C7F9}" presName="linNode" presStyleCnt="0"/>
      <dgm:spPr/>
    </dgm:pt>
    <dgm:pt modelId="{C2746C15-6102-4FB0-8C4F-9B8F0368ECAA}" type="pres">
      <dgm:prSet presAssocID="{AED60568-D46E-484D-B079-1A36C9B0C7F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7CE5F-6E82-4ED9-99F9-A56E8917F626}" type="pres">
      <dgm:prSet presAssocID="{AED60568-D46E-484D-B079-1A36C9B0C7F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4BABF-EDBE-44E2-8315-3A7F04B298A5}" srcId="{5A9C27B2-46E0-479E-9424-F5ED0DC77DB1}" destId="{AA77F579-35FA-41F0-9B5F-DBBDF3B88F61}" srcOrd="1" destOrd="0" parTransId="{AC923AC2-22B4-4BD4-9B15-45A4505B4E1F}" sibTransId="{19A2C9D4-CDB9-4FC5-B4D3-EE38EBE8B22A}"/>
    <dgm:cxn modelId="{CC2ED373-5592-4ACF-8A9E-018979D84C0D}" type="presOf" srcId="{FB223D51-1CFD-4CE0-9FCB-27D26E8F0FDF}" destId="{E047E721-31A9-446B-9F1C-C10475CA8BB2}" srcOrd="0" destOrd="0" presId="urn:microsoft.com/office/officeart/2005/8/layout/vList5"/>
    <dgm:cxn modelId="{6A39B935-5734-4BE8-952E-AF8524C247CA}" type="presOf" srcId="{A2523062-AFAF-4A02-AC26-77A5CE335361}" destId="{BAE0131C-0866-4E51-A0AA-B6EE64524776}" srcOrd="0" destOrd="0" presId="urn:microsoft.com/office/officeart/2005/8/layout/vList5"/>
    <dgm:cxn modelId="{BE999B6F-3874-42B6-A72C-E8A3D7F900BE}" type="presOf" srcId="{5A9C27B2-46E0-479E-9424-F5ED0DC77DB1}" destId="{C3A6BED8-43A0-4483-8FA7-D4FCF999645D}" srcOrd="0" destOrd="0" presId="urn:microsoft.com/office/officeart/2005/8/layout/vList5"/>
    <dgm:cxn modelId="{FB05E83A-32C9-40DF-B4C8-73B487CE3035}" type="presOf" srcId="{AA77F579-35FA-41F0-9B5F-DBBDF3B88F61}" destId="{711F904F-36A2-42FE-A766-B6A4BCA74288}" srcOrd="0" destOrd="0" presId="urn:microsoft.com/office/officeart/2005/8/layout/vList5"/>
    <dgm:cxn modelId="{57477612-E507-4365-8AE1-8EB01E6B7019}" srcId="{AED60568-D46E-484D-B079-1A36C9B0C7F9}" destId="{DA74529B-4ACB-4D69-BA29-E4224CD3A234}" srcOrd="0" destOrd="0" parTransId="{0B6CC519-5DC7-4A7F-9F43-C7261D0B6533}" sibTransId="{01690C7D-EDCF-4C53-BCFD-F5DB8A8FE07A}"/>
    <dgm:cxn modelId="{0611FE4D-7186-45DF-BAE6-D488AC283353}" srcId="{AA77F579-35FA-41F0-9B5F-DBBDF3B88F61}" destId="{FB223D51-1CFD-4CE0-9FCB-27D26E8F0FDF}" srcOrd="0" destOrd="0" parTransId="{913087AC-0996-465E-A8FA-A24589654FA7}" sibTransId="{A9716A0B-7AF7-4647-B618-CD707D9E7A2E}"/>
    <dgm:cxn modelId="{61BFE817-18F1-4DBB-91EC-02733C4812C5}" type="presOf" srcId="{0FB37220-863F-42EF-BD10-1D362DE6601D}" destId="{B0078244-75A7-4038-95D2-CC663D62D509}" srcOrd="0" destOrd="0" presId="urn:microsoft.com/office/officeart/2005/8/layout/vList5"/>
    <dgm:cxn modelId="{26B2C591-6232-4BDD-97FE-C790AAE5014A}" srcId="{5A9C27B2-46E0-479E-9424-F5ED0DC77DB1}" destId="{AED60568-D46E-484D-B079-1A36C9B0C7F9}" srcOrd="2" destOrd="0" parTransId="{71747A18-0886-46E5-92EB-CC59CDE959E3}" sibTransId="{F2DEBDF4-C811-420B-989A-CF6D6E043119}"/>
    <dgm:cxn modelId="{50F66A1C-F3C9-4BC7-AE60-FD2FC1CDA168}" type="presOf" srcId="{AED60568-D46E-484D-B079-1A36C9B0C7F9}" destId="{C2746C15-6102-4FB0-8C4F-9B8F0368ECAA}" srcOrd="0" destOrd="0" presId="urn:microsoft.com/office/officeart/2005/8/layout/vList5"/>
    <dgm:cxn modelId="{2F5F6A1C-1EDA-49FD-B159-A23E625F566F}" srcId="{A2523062-AFAF-4A02-AC26-77A5CE335361}" destId="{0FB37220-863F-42EF-BD10-1D362DE6601D}" srcOrd="0" destOrd="0" parTransId="{95DDDB30-0148-4E58-A853-94D1987AD34C}" sibTransId="{4F58280A-FC42-4646-8E82-EF6E7C829FE2}"/>
    <dgm:cxn modelId="{0CD1E995-1761-4165-9C83-BBB2F55F5846}" type="presOf" srcId="{DA74529B-4ACB-4D69-BA29-E4224CD3A234}" destId="{6467CE5F-6E82-4ED9-99F9-A56E8917F626}" srcOrd="0" destOrd="0" presId="urn:microsoft.com/office/officeart/2005/8/layout/vList5"/>
    <dgm:cxn modelId="{0A34C0FD-6D26-4F16-B362-B90B4B7C56EF}" srcId="{5A9C27B2-46E0-479E-9424-F5ED0DC77DB1}" destId="{A2523062-AFAF-4A02-AC26-77A5CE335361}" srcOrd="0" destOrd="0" parTransId="{422D0F6B-C232-4975-A12D-E787481D42C2}" sibTransId="{0246EB2A-12E8-4951-B19F-AF55488FC772}"/>
    <dgm:cxn modelId="{8818BE37-A0C0-4025-B291-C2684E8FE64D}" type="presParOf" srcId="{C3A6BED8-43A0-4483-8FA7-D4FCF999645D}" destId="{367F3FD6-A65B-4F60-B49F-B4AF4DC633B7}" srcOrd="0" destOrd="0" presId="urn:microsoft.com/office/officeart/2005/8/layout/vList5"/>
    <dgm:cxn modelId="{9363CC6D-D9CF-4DE7-A39A-2FF7F12D90D5}" type="presParOf" srcId="{367F3FD6-A65B-4F60-B49F-B4AF4DC633B7}" destId="{BAE0131C-0866-4E51-A0AA-B6EE64524776}" srcOrd="0" destOrd="0" presId="urn:microsoft.com/office/officeart/2005/8/layout/vList5"/>
    <dgm:cxn modelId="{231F4DE5-82C1-4B27-9E17-CD2AB1DC6C2A}" type="presParOf" srcId="{367F3FD6-A65B-4F60-B49F-B4AF4DC633B7}" destId="{B0078244-75A7-4038-95D2-CC663D62D509}" srcOrd="1" destOrd="0" presId="urn:microsoft.com/office/officeart/2005/8/layout/vList5"/>
    <dgm:cxn modelId="{BD7ECCB2-D13B-4333-A1A5-A67BBA25CFCC}" type="presParOf" srcId="{C3A6BED8-43A0-4483-8FA7-D4FCF999645D}" destId="{83C91133-D2D7-490A-9EF7-8635F29BB41A}" srcOrd="1" destOrd="0" presId="urn:microsoft.com/office/officeart/2005/8/layout/vList5"/>
    <dgm:cxn modelId="{C036E874-D04F-4F8B-980E-C2A1205E3BB4}" type="presParOf" srcId="{C3A6BED8-43A0-4483-8FA7-D4FCF999645D}" destId="{27E55F3B-99CA-46D8-844F-363E60140478}" srcOrd="2" destOrd="0" presId="urn:microsoft.com/office/officeart/2005/8/layout/vList5"/>
    <dgm:cxn modelId="{1DE32421-98E9-4213-906C-F922F8A0CB65}" type="presParOf" srcId="{27E55F3B-99CA-46D8-844F-363E60140478}" destId="{711F904F-36A2-42FE-A766-B6A4BCA74288}" srcOrd="0" destOrd="0" presId="urn:microsoft.com/office/officeart/2005/8/layout/vList5"/>
    <dgm:cxn modelId="{90BE3374-25AC-4579-88D3-8699E1057DE3}" type="presParOf" srcId="{27E55F3B-99CA-46D8-844F-363E60140478}" destId="{E047E721-31A9-446B-9F1C-C10475CA8BB2}" srcOrd="1" destOrd="0" presId="urn:microsoft.com/office/officeart/2005/8/layout/vList5"/>
    <dgm:cxn modelId="{DD4A672A-3147-4F5D-A3AB-3C4BE56C692C}" type="presParOf" srcId="{C3A6BED8-43A0-4483-8FA7-D4FCF999645D}" destId="{F3BCC47E-0E8A-41A1-AA97-DF11FF7BD1CE}" srcOrd="3" destOrd="0" presId="urn:microsoft.com/office/officeart/2005/8/layout/vList5"/>
    <dgm:cxn modelId="{875BEE80-2F0C-43C9-8C4A-34685C5474AA}" type="presParOf" srcId="{C3A6BED8-43A0-4483-8FA7-D4FCF999645D}" destId="{6868D8B4-FF0C-4F71-A981-515BF9921A43}" srcOrd="4" destOrd="0" presId="urn:microsoft.com/office/officeart/2005/8/layout/vList5"/>
    <dgm:cxn modelId="{35722310-F4BE-4279-8B74-895EECD282C0}" type="presParOf" srcId="{6868D8B4-FF0C-4F71-A981-515BF9921A43}" destId="{C2746C15-6102-4FB0-8C4F-9B8F0368ECAA}" srcOrd="0" destOrd="0" presId="urn:microsoft.com/office/officeart/2005/8/layout/vList5"/>
    <dgm:cxn modelId="{8431D73D-9174-448D-A608-7278F6F87E42}" type="presParOf" srcId="{6868D8B4-FF0C-4F71-A981-515BF9921A43}" destId="{6467CE5F-6E82-4ED9-99F9-A56E8917F6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22A4B42-B45C-45E7-B2B0-1DA87F5010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BF83B-4054-422B-9438-4985AA87A95F}">
      <dgm:prSet phldrT="[Text]"/>
      <dgm:spPr/>
      <dgm:t>
        <a:bodyPr/>
        <a:lstStyle/>
        <a:p>
          <a:r>
            <a:rPr lang="sr-Latn-RS" dirty="0"/>
            <a:t>Neurorazvojni poremećaji</a:t>
          </a:r>
          <a:endParaRPr lang="en-US" dirty="0"/>
        </a:p>
      </dgm:t>
    </dgm:pt>
    <dgm:pt modelId="{6CFDC54C-6A60-499F-8729-1D28D4550468}" type="parTrans" cxnId="{4684C20F-CD89-4D62-A956-1884C0671840}">
      <dgm:prSet/>
      <dgm:spPr/>
      <dgm:t>
        <a:bodyPr/>
        <a:lstStyle/>
        <a:p>
          <a:endParaRPr lang="en-US"/>
        </a:p>
      </dgm:t>
    </dgm:pt>
    <dgm:pt modelId="{5C7A01DD-CBC2-410C-9D96-0B380495CC00}" type="sibTrans" cxnId="{4684C20F-CD89-4D62-A956-1884C0671840}">
      <dgm:prSet/>
      <dgm:spPr/>
      <dgm:t>
        <a:bodyPr/>
        <a:lstStyle/>
        <a:p>
          <a:endParaRPr lang="en-US"/>
        </a:p>
      </dgm:t>
    </dgm:pt>
    <dgm:pt modelId="{538704CA-7111-4DD6-AC2F-A2415EA795FA}">
      <dgm:prSet phldrT="[Text]"/>
      <dgm:spPr/>
      <dgm:t>
        <a:bodyPr/>
        <a:lstStyle/>
        <a:p>
          <a:r>
            <a:rPr lang="sr-Latn-RS" dirty="0"/>
            <a:t>Normalan razvoj</a:t>
          </a:r>
          <a:endParaRPr lang="en-US" dirty="0"/>
        </a:p>
      </dgm:t>
    </dgm:pt>
    <dgm:pt modelId="{B46FC179-DD4C-43AD-B412-BBDB7A9974D8}" type="parTrans" cxnId="{9B30DCDD-DF73-4C62-B1EE-78AFBBC8B0EC}">
      <dgm:prSet/>
      <dgm:spPr/>
      <dgm:t>
        <a:bodyPr/>
        <a:lstStyle/>
        <a:p>
          <a:endParaRPr lang="en-US"/>
        </a:p>
      </dgm:t>
    </dgm:pt>
    <dgm:pt modelId="{8191A8E4-107A-40F2-AC60-C45BF3AFCEB7}" type="sibTrans" cxnId="{9B30DCDD-DF73-4C62-B1EE-78AFBBC8B0EC}">
      <dgm:prSet/>
      <dgm:spPr/>
      <dgm:t>
        <a:bodyPr/>
        <a:lstStyle/>
        <a:p>
          <a:endParaRPr lang="en-US"/>
        </a:p>
      </dgm:t>
    </dgm:pt>
    <dgm:pt modelId="{31D1DD8F-900A-4F5C-9359-6703639AB2D3}">
      <dgm:prSet phldrT="[Text]"/>
      <dgm:spPr/>
      <dgm:t>
        <a:bodyPr/>
        <a:lstStyle/>
        <a:p>
          <a:r>
            <a:rPr lang="sr-Latn-RS" dirty="0"/>
            <a:t>Stečeni poremećaji</a:t>
          </a:r>
          <a:endParaRPr lang="en-US" dirty="0"/>
        </a:p>
      </dgm:t>
    </dgm:pt>
    <dgm:pt modelId="{422B6E06-EDB3-4283-AC8F-141999573298}" type="parTrans" cxnId="{E7B6893A-5927-4764-AA09-4BC687ADEA83}">
      <dgm:prSet/>
      <dgm:spPr/>
      <dgm:t>
        <a:bodyPr/>
        <a:lstStyle/>
        <a:p>
          <a:endParaRPr lang="en-US"/>
        </a:p>
      </dgm:t>
    </dgm:pt>
    <dgm:pt modelId="{98E6292B-810E-4FF4-9E7A-3E269DBD8136}" type="sibTrans" cxnId="{E7B6893A-5927-4764-AA09-4BC687ADEA83}">
      <dgm:prSet/>
      <dgm:spPr/>
      <dgm:t>
        <a:bodyPr/>
        <a:lstStyle/>
        <a:p>
          <a:endParaRPr lang="en-US"/>
        </a:p>
      </dgm:t>
    </dgm:pt>
    <dgm:pt modelId="{F3C8B5DB-3CB3-4526-A8C0-EC8A713B0639}" type="pres">
      <dgm:prSet presAssocID="{822A4B42-B45C-45E7-B2B0-1DA87F5010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9DF101-E33E-4254-B92F-2214809C3CEA}" type="pres">
      <dgm:prSet presAssocID="{3DEBF83B-4054-422B-9438-4985AA87A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DA82-012A-4079-B8DF-9D8A3D36B567}" type="pres">
      <dgm:prSet presAssocID="{5C7A01DD-CBC2-410C-9D96-0B380495CC0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C40AA43-9B1F-4558-A10D-B33FF1DC5C3A}" type="pres">
      <dgm:prSet presAssocID="{5C7A01DD-CBC2-410C-9D96-0B380495CC0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F456669-8269-4822-95A9-3AA3B329A0D0}" type="pres">
      <dgm:prSet presAssocID="{538704CA-7111-4DD6-AC2F-A2415EA795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61927-9B1F-4A9F-A475-53009CC40FEE}" type="pres">
      <dgm:prSet presAssocID="{8191A8E4-107A-40F2-AC60-C45BF3AFCEB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48C3C-3A36-4F92-8083-9C4CD70E7DF5}" type="pres">
      <dgm:prSet presAssocID="{8191A8E4-107A-40F2-AC60-C45BF3AFCEB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C64C823-ECC1-48BB-B402-11E9D7B39E01}" type="pres">
      <dgm:prSet presAssocID="{31D1DD8F-900A-4F5C-9359-6703639AB2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6E2AD-1C94-42CF-8590-9CFF808C4696}" type="pres">
      <dgm:prSet presAssocID="{98E6292B-810E-4FF4-9E7A-3E269DBD813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D9CC70E-180A-4EEC-B605-4B0619B26255}" type="pres">
      <dgm:prSet presAssocID="{98E6292B-810E-4FF4-9E7A-3E269DBD813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54A58D0-7076-4747-BFC0-8F76C2D8791C}" type="presOf" srcId="{8191A8E4-107A-40F2-AC60-C45BF3AFCEB7}" destId="{EAB48C3C-3A36-4F92-8083-9C4CD70E7DF5}" srcOrd="1" destOrd="0" presId="urn:microsoft.com/office/officeart/2005/8/layout/cycle7"/>
    <dgm:cxn modelId="{4A51CDAC-43D2-430A-86D9-33605F9137D3}" type="presOf" srcId="{98E6292B-810E-4FF4-9E7A-3E269DBD8136}" destId="{84D6E2AD-1C94-42CF-8590-9CFF808C4696}" srcOrd="0" destOrd="0" presId="urn:microsoft.com/office/officeart/2005/8/layout/cycle7"/>
    <dgm:cxn modelId="{537ECB94-EEFF-4905-BBD9-191BD184BD09}" type="presOf" srcId="{3DEBF83B-4054-422B-9438-4985AA87A95F}" destId="{E89DF101-E33E-4254-B92F-2214809C3CEA}" srcOrd="0" destOrd="0" presId="urn:microsoft.com/office/officeart/2005/8/layout/cycle7"/>
    <dgm:cxn modelId="{6CD28B0E-EA7E-4FFE-AF00-2B06DB9CFC4E}" type="presOf" srcId="{98E6292B-810E-4FF4-9E7A-3E269DBD8136}" destId="{8D9CC70E-180A-4EEC-B605-4B0619B26255}" srcOrd="1" destOrd="0" presId="urn:microsoft.com/office/officeart/2005/8/layout/cycle7"/>
    <dgm:cxn modelId="{63F578F7-4A1D-4D01-8BA4-B7BA6088A871}" type="presOf" srcId="{5C7A01DD-CBC2-410C-9D96-0B380495CC00}" destId="{9C40AA43-9B1F-4558-A10D-B33FF1DC5C3A}" srcOrd="1" destOrd="0" presId="urn:microsoft.com/office/officeart/2005/8/layout/cycle7"/>
    <dgm:cxn modelId="{9B30DCDD-DF73-4C62-B1EE-78AFBBC8B0EC}" srcId="{822A4B42-B45C-45E7-B2B0-1DA87F5010A4}" destId="{538704CA-7111-4DD6-AC2F-A2415EA795FA}" srcOrd="1" destOrd="0" parTransId="{B46FC179-DD4C-43AD-B412-BBDB7A9974D8}" sibTransId="{8191A8E4-107A-40F2-AC60-C45BF3AFCEB7}"/>
    <dgm:cxn modelId="{4684C20F-CD89-4D62-A956-1884C0671840}" srcId="{822A4B42-B45C-45E7-B2B0-1DA87F5010A4}" destId="{3DEBF83B-4054-422B-9438-4985AA87A95F}" srcOrd="0" destOrd="0" parTransId="{6CFDC54C-6A60-499F-8729-1D28D4550468}" sibTransId="{5C7A01DD-CBC2-410C-9D96-0B380495CC00}"/>
    <dgm:cxn modelId="{C978AA21-2620-4FF7-A167-DFFB825387CE}" type="presOf" srcId="{8191A8E4-107A-40F2-AC60-C45BF3AFCEB7}" destId="{21361927-9B1F-4A9F-A475-53009CC40FEE}" srcOrd="0" destOrd="0" presId="urn:microsoft.com/office/officeart/2005/8/layout/cycle7"/>
    <dgm:cxn modelId="{BDD7B83A-9FE1-4B3E-9CE0-F282A2F95063}" type="presOf" srcId="{31D1DD8F-900A-4F5C-9359-6703639AB2D3}" destId="{BC64C823-ECC1-48BB-B402-11E9D7B39E01}" srcOrd="0" destOrd="0" presId="urn:microsoft.com/office/officeart/2005/8/layout/cycle7"/>
    <dgm:cxn modelId="{3EE1D48D-19A5-4611-A57E-36628D51C43A}" type="presOf" srcId="{822A4B42-B45C-45E7-B2B0-1DA87F5010A4}" destId="{F3C8B5DB-3CB3-4526-A8C0-EC8A713B0639}" srcOrd="0" destOrd="0" presId="urn:microsoft.com/office/officeart/2005/8/layout/cycle7"/>
    <dgm:cxn modelId="{50AFB376-8254-4602-8F37-1E331F68B744}" type="presOf" srcId="{5C7A01DD-CBC2-410C-9D96-0B380495CC00}" destId="{D8BADA82-012A-4079-B8DF-9D8A3D36B567}" srcOrd="0" destOrd="0" presId="urn:microsoft.com/office/officeart/2005/8/layout/cycle7"/>
    <dgm:cxn modelId="{EA85D0C8-146E-47EF-8462-5F80534C57D9}" type="presOf" srcId="{538704CA-7111-4DD6-AC2F-A2415EA795FA}" destId="{1F456669-8269-4822-95A9-3AA3B329A0D0}" srcOrd="0" destOrd="0" presId="urn:microsoft.com/office/officeart/2005/8/layout/cycle7"/>
    <dgm:cxn modelId="{E7B6893A-5927-4764-AA09-4BC687ADEA83}" srcId="{822A4B42-B45C-45E7-B2B0-1DA87F5010A4}" destId="{31D1DD8F-900A-4F5C-9359-6703639AB2D3}" srcOrd="2" destOrd="0" parTransId="{422B6E06-EDB3-4283-AC8F-141999573298}" sibTransId="{98E6292B-810E-4FF4-9E7A-3E269DBD8136}"/>
    <dgm:cxn modelId="{DC28EDCC-93A7-443F-9301-706F20A57D30}" type="presParOf" srcId="{F3C8B5DB-3CB3-4526-A8C0-EC8A713B0639}" destId="{E89DF101-E33E-4254-B92F-2214809C3CEA}" srcOrd="0" destOrd="0" presId="urn:microsoft.com/office/officeart/2005/8/layout/cycle7"/>
    <dgm:cxn modelId="{4D1AE1AD-0316-4F6B-812A-F135DB8D0C69}" type="presParOf" srcId="{F3C8B5DB-3CB3-4526-A8C0-EC8A713B0639}" destId="{D8BADA82-012A-4079-B8DF-9D8A3D36B567}" srcOrd="1" destOrd="0" presId="urn:microsoft.com/office/officeart/2005/8/layout/cycle7"/>
    <dgm:cxn modelId="{D4A747C3-741D-4F5A-9F8B-0C84C17C63A1}" type="presParOf" srcId="{D8BADA82-012A-4079-B8DF-9D8A3D36B567}" destId="{9C40AA43-9B1F-4558-A10D-B33FF1DC5C3A}" srcOrd="0" destOrd="0" presId="urn:microsoft.com/office/officeart/2005/8/layout/cycle7"/>
    <dgm:cxn modelId="{58B11835-C31F-45E8-B22C-CAC21AE32F43}" type="presParOf" srcId="{F3C8B5DB-3CB3-4526-A8C0-EC8A713B0639}" destId="{1F456669-8269-4822-95A9-3AA3B329A0D0}" srcOrd="2" destOrd="0" presId="urn:microsoft.com/office/officeart/2005/8/layout/cycle7"/>
    <dgm:cxn modelId="{38DBB732-B69B-4FED-88A3-4094CDA483EA}" type="presParOf" srcId="{F3C8B5DB-3CB3-4526-A8C0-EC8A713B0639}" destId="{21361927-9B1F-4A9F-A475-53009CC40FEE}" srcOrd="3" destOrd="0" presId="urn:microsoft.com/office/officeart/2005/8/layout/cycle7"/>
    <dgm:cxn modelId="{F84B978F-968B-4A1F-964C-8BA76B66AA29}" type="presParOf" srcId="{21361927-9B1F-4A9F-A475-53009CC40FEE}" destId="{EAB48C3C-3A36-4F92-8083-9C4CD70E7DF5}" srcOrd="0" destOrd="0" presId="urn:microsoft.com/office/officeart/2005/8/layout/cycle7"/>
    <dgm:cxn modelId="{5BCCDB7B-D585-4AEE-A6DE-10514F93AF5A}" type="presParOf" srcId="{F3C8B5DB-3CB3-4526-A8C0-EC8A713B0639}" destId="{BC64C823-ECC1-48BB-B402-11E9D7B39E01}" srcOrd="4" destOrd="0" presId="urn:microsoft.com/office/officeart/2005/8/layout/cycle7"/>
    <dgm:cxn modelId="{6D5B7585-FF39-4355-98FE-41D51F2488F0}" type="presParOf" srcId="{F3C8B5DB-3CB3-4526-A8C0-EC8A713B0639}" destId="{84D6E2AD-1C94-42CF-8590-9CFF808C4696}" srcOrd="5" destOrd="0" presId="urn:microsoft.com/office/officeart/2005/8/layout/cycle7"/>
    <dgm:cxn modelId="{0FDEACC5-BC39-4523-853E-07C3F0714945}" type="presParOf" srcId="{84D6E2AD-1C94-42CF-8590-9CFF808C4696}" destId="{8D9CC70E-180A-4EEC-B605-4B0619B262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2A620EB-754F-4603-81B9-E90F06272D95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1B85E7-0A8F-4692-9C99-D92BF8EC1793}">
      <dgm:prSet/>
      <dgm:spPr/>
      <dgm:t>
        <a:bodyPr/>
        <a:lstStyle/>
        <a:p>
          <a:r>
            <a:rPr lang="sr-Latn-RS" dirty="0"/>
            <a:t>MEHANIZME PUTEM KOJIH SE FORMIRA*</a:t>
          </a:r>
          <a:endParaRPr lang="en-US" dirty="0"/>
        </a:p>
      </dgm:t>
    </dgm:pt>
    <dgm:pt modelId="{3529463C-F271-482B-AE2F-F46401E9FA1A}" type="parTrans" cxnId="{FD473BE7-7D9F-4544-AE6A-6F5520D0AFB0}">
      <dgm:prSet/>
      <dgm:spPr/>
      <dgm:t>
        <a:bodyPr/>
        <a:lstStyle/>
        <a:p>
          <a:endParaRPr lang="en-US"/>
        </a:p>
      </dgm:t>
    </dgm:pt>
    <dgm:pt modelId="{7EDBF52A-D0BB-47AD-9596-8DCE080D26BF}" type="sibTrans" cxnId="{FD473BE7-7D9F-4544-AE6A-6F5520D0AFB0}">
      <dgm:prSet/>
      <dgm:spPr/>
      <dgm:t>
        <a:bodyPr/>
        <a:lstStyle/>
        <a:p>
          <a:endParaRPr lang="en-US"/>
        </a:p>
      </dgm:t>
    </dgm:pt>
    <dgm:pt modelId="{B7F2028F-B85A-41F9-8709-2492F86709ED}">
      <dgm:prSet/>
      <dgm:spPr/>
      <dgm:t>
        <a:bodyPr/>
        <a:lstStyle/>
        <a:p>
          <a:r>
            <a:rPr lang="sr-Latn-RS" dirty="0"/>
            <a:t>NEUROBIOLOŠKU PODLOGU POREMEĆAJA*</a:t>
          </a:r>
          <a:endParaRPr lang="en-US" dirty="0"/>
        </a:p>
      </dgm:t>
    </dgm:pt>
    <dgm:pt modelId="{0627427A-DCB2-48B6-B33C-1ABD146EE29D}" type="parTrans" cxnId="{E8AD0BD5-9DAD-42E1-B910-B081F0658EDD}">
      <dgm:prSet/>
      <dgm:spPr/>
      <dgm:t>
        <a:bodyPr/>
        <a:lstStyle/>
        <a:p>
          <a:endParaRPr lang="en-US"/>
        </a:p>
      </dgm:t>
    </dgm:pt>
    <dgm:pt modelId="{A6D18663-836F-47F8-B7B9-E1CEE1FABDFB}" type="sibTrans" cxnId="{E8AD0BD5-9DAD-42E1-B910-B081F0658EDD}">
      <dgm:prSet/>
      <dgm:spPr/>
      <dgm:t>
        <a:bodyPr/>
        <a:lstStyle/>
        <a:p>
          <a:endParaRPr lang="en-US"/>
        </a:p>
      </dgm:t>
    </dgm:pt>
    <dgm:pt modelId="{A958FA48-CA8C-475D-98F3-475A4D1E921F}">
      <dgm:prSet/>
      <dgm:spPr/>
      <dgm:t>
        <a:bodyPr/>
        <a:lstStyle/>
        <a:p>
          <a:r>
            <a:rPr lang="sr-Latn-RS" dirty="0"/>
            <a:t>KADA I KAKO OPTIMALNO INTERVENISATI</a:t>
          </a:r>
          <a:endParaRPr lang="en-US" dirty="0"/>
        </a:p>
      </dgm:t>
    </dgm:pt>
    <dgm:pt modelId="{AFFD7FB3-3786-46B1-9969-725FAD091D3E}" type="parTrans" cxnId="{1ACB4855-EB6E-458A-8739-1425D77BF624}">
      <dgm:prSet/>
      <dgm:spPr/>
      <dgm:t>
        <a:bodyPr/>
        <a:lstStyle/>
        <a:p>
          <a:endParaRPr lang="en-US"/>
        </a:p>
      </dgm:t>
    </dgm:pt>
    <dgm:pt modelId="{5146B1C5-7926-43FF-B339-A01417B1E8C2}" type="sibTrans" cxnId="{1ACB4855-EB6E-458A-8739-1425D77BF624}">
      <dgm:prSet/>
      <dgm:spPr/>
      <dgm:t>
        <a:bodyPr/>
        <a:lstStyle/>
        <a:p>
          <a:endParaRPr lang="en-US"/>
        </a:p>
      </dgm:t>
    </dgm:pt>
    <dgm:pt modelId="{2AAB3847-9A7C-41F7-860A-89FFEF6EFB56}">
      <dgm:prSet/>
      <dgm:spPr/>
      <dgm:t>
        <a:bodyPr/>
        <a:lstStyle/>
        <a:p>
          <a:r>
            <a:rPr lang="sr-Latn-RS" dirty="0"/>
            <a:t>OPŠTE ZAKONITOSTI NEUROKOGNITIVNOG SAZREVANJA</a:t>
          </a:r>
          <a:endParaRPr lang="en-US" dirty="0"/>
        </a:p>
      </dgm:t>
    </dgm:pt>
    <dgm:pt modelId="{88E0D907-DFA1-43F1-A134-2048097B3910}" type="parTrans" cxnId="{69643719-0CDE-48D7-B6E9-17A9CA4E3F90}">
      <dgm:prSet/>
      <dgm:spPr/>
      <dgm:t>
        <a:bodyPr/>
        <a:lstStyle/>
        <a:p>
          <a:endParaRPr lang="en-US"/>
        </a:p>
      </dgm:t>
    </dgm:pt>
    <dgm:pt modelId="{BD384C28-8CFE-4805-8F0C-70A207283D95}" type="sibTrans" cxnId="{69643719-0CDE-48D7-B6E9-17A9CA4E3F90}">
      <dgm:prSet/>
      <dgm:spPr/>
      <dgm:t>
        <a:bodyPr/>
        <a:lstStyle/>
        <a:p>
          <a:endParaRPr lang="en-US"/>
        </a:p>
      </dgm:t>
    </dgm:pt>
    <dgm:pt modelId="{F252BE32-8C4E-47B0-98F1-F1EC5374DD90}" type="pres">
      <dgm:prSet presAssocID="{C2A620EB-754F-4603-81B9-E90F06272D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0B18B-CDED-41DB-8DF8-739B216480DC}" type="pres">
      <dgm:prSet presAssocID="{C2A620EB-754F-4603-81B9-E90F06272D95}" presName="dummyMaxCanvas" presStyleCnt="0">
        <dgm:presLayoutVars/>
      </dgm:prSet>
      <dgm:spPr/>
    </dgm:pt>
    <dgm:pt modelId="{E5D693D1-4E5E-4386-A7FD-92F880773196}" type="pres">
      <dgm:prSet presAssocID="{C2A620EB-754F-4603-81B9-E90F06272D9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A5797-34FA-43BC-B5E1-C31A21AEC31C}" type="pres">
      <dgm:prSet presAssocID="{C2A620EB-754F-4603-81B9-E90F06272D9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70BA7-B8C8-418D-A308-4E09154FB4ED}" type="pres">
      <dgm:prSet presAssocID="{C2A620EB-754F-4603-81B9-E90F06272D9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DB959-72DF-4D79-8BE6-73535BF6EB98}" type="pres">
      <dgm:prSet presAssocID="{C2A620EB-754F-4603-81B9-E90F06272D9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D427-091A-4D18-A76F-CC326EAAD1BE}" type="pres">
      <dgm:prSet presAssocID="{C2A620EB-754F-4603-81B9-E90F06272D9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D460E-D03F-4AA9-997A-F1447D5B6A43}" type="pres">
      <dgm:prSet presAssocID="{C2A620EB-754F-4603-81B9-E90F06272D9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C583C-2B84-467B-8C36-315EFB4ABDE6}" type="pres">
      <dgm:prSet presAssocID="{C2A620EB-754F-4603-81B9-E90F06272D9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FF172-E5C1-412F-8B7B-A3164FFECB96}" type="pres">
      <dgm:prSet presAssocID="{C2A620EB-754F-4603-81B9-E90F06272D9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605BA-108B-4255-BC83-3891CD259C26}" type="pres">
      <dgm:prSet presAssocID="{C2A620EB-754F-4603-81B9-E90F06272D9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1BFB3-27B8-481F-85B3-64A9FF08C5F3}" type="pres">
      <dgm:prSet presAssocID="{C2A620EB-754F-4603-81B9-E90F06272D9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5DE1D-9BEC-463D-BE65-08E257B25286}" type="pres">
      <dgm:prSet presAssocID="{C2A620EB-754F-4603-81B9-E90F06272D9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1E965-3A94-4037-A99C-DD4F73EC03B3}" type="presOf" srcId="{0D1B85E7-0A8F-4692-9C99-D92BF8EC1793}" destId="{E5D693D1-4E5E-4386-A7FD-92F880773196}" srcOrd="0" destOrd="0" presId="urn:microsoft.com/office/officeart/2005/8/layout/vProcess5"/>
    <dgm:cxn modelId="{78403149-B0A0-4D54-B153-BB8CE27BFBA8}" type="presOf" srcId="{C2A620EB-754F-4603-81B9-E90F06272D95}" destId="{F252BE32-8C4E-47B0-98F1-F1EC5374DD90}" srcOrd="0" destOrd="0" presId="urn:microsoft.com/office/officeart/2005/8/layout/vProcess5"/>
    <dgm:cxn modelId="{1A661390-BFAE-44FE-A29D-55D25DE5A034}" type="presOf" srcId="{5146B1C5-7926-43FF-B339-A01417B1E8C2}" destId="{28DC583C-2B84-467B-8C36-315EFB4ABDE6}" srcOrd="0" destOrd="0" presId="urn:microsoft.com/office/officeart/2005/8/layout/vProcess5"/>
    <dgm:cxn modelId="{BC4F3182-1CC4-42C0-8775-16219DD2E087}" type="presOf" srcId="{0D1B85E7-0A8F-4692-9C99-D92BF8EC1793}" destId="{B4AFF172-E5C1-412F-8B7B-A3164FFECB96}" srcOrd="1" destOrd="0" presId="urn:microsoft.com/office/officeart/2005/8/layout/vProcess5"/>
    <dgm:cxn modelId="{4783B397-F7BA-4D68-9BCC-41B27E0C952C}" type="presOf" srcId="{B7F2028F-B85A-41F9-8709-2492F86709ED}" destId="{B50A5797-34FA-43BC-B5E1-C31A21AEC31C}" srcOrd="0" destOrd="0" presId="urn:microsoft.com/office/officeart/2005/8/layout/vProcess5"/>
    <dgm:cxn modelId="{FD473BE7-7D9F-4544-AE6A-6F5520D0AFB0}" srcId="{C2A620EB-754F-4603-81B9-E90F06272D95}" destId="{0D1B85E7-0A8F-4692-9C99-D92BF8EC1793}" srcOrd="0" destOrd="0" parTransId="{3529463C-F271-482B-AE2F-F46401E9FA1A}" sibTransId="{7EDBF52A-D0BB-47AD-9596-8DCE080D26BF}"/>
    <dgm:cxn modelId="{85F94908-AE92-4CEA-AEF7-A7E7DBC3CC17}" type="presOf" srcId="{A958FA48-CA8C-475D-98F3-475A4D1E921F}" destId="{E3C1BFB3-27B8-481F-85B3-64A9FF08C5F3}" srcOrd="1" destOrd="0" presId="urn:microsoft.com/office/officeart/2005/8/layout/vProcess5"/>
    <dgm:cxn modelId="{DDD20A8C-9A3C-4F97-9D1C-6027CDD37A19}" type="presOf" srcId="{A958FA48-CA8C-475D-98F3-475A4D1E921F}" destId="{3DF70BA7-B8C8-418D-A308-4E09154FB4ED}" srcOrd="0" destOrd="0" presId="urn:microsoft.com/office/officeart/2005/8/layout/vProcess5"/>
    <dgm:cxn modelId="{DAA22D79-1610-4ED8-829C-0A14269EE10A}" type="presOf" srcId="{B7F2028F-B85A-41F9-8709-2492F86709ED}" destId="{967605BA-108B-4255-BC83-3891CD259C26}" srcOrd="1" destOrd="0" presId="urn:microsoft.com/office/officeart/2005/8/layout/vProcess5"/>
    <dgm:cxn modelId="{154DC80F-AF98-47E7-80EB-EBD874EFE289}" type="presOf" srcId="{2AAB3847-9A7C-41F7-860A-89FFEF6EFB56}" destId="{516DB959-72DF-4D79-8BE6-73535BF6EB98}" srcOrd="0" destOrd="0" presId="urn:microsoft.com/office/officeart/2005/8/layout/vProcess5"/>
    <dgm:cxn modelId="{E8AD0BD5-9DAD-42E1-B910-B081F0658EDD}" srcId="{C2A620EB-754F-4603-81B9-E90F06272D95}" destId="{B7F2028F-B85A-41F9-8709-2492F86709ED}" srcOrd="1" destOrd="0" parTransId="{0627427A-DCB2-48B6-B33C-1ABD146EE29D}" sibTransId="{A6D18663-836F-47F8-B7B9-E1CEE1FABDFB}"/>
    <dgm:cxn modelId="{47EC1A26-3429-46BE-A182-3F09B18B7D37}" type="presOf" srcId="{2AAB3847-9A7C-41F7-860A-89FFEF6EFB56}" destId="{D345DE1D-9BEC-463D-BE65-08E257B25286}" srcOrd="1" destOrd="0" presId="urn:microsoft.com/office/officeart/2005/8/layout/vProcess5"/>
    <dgm:cxn modelId="{7DAB0807-9E98-44CA-B9AA-3E54125B75EF}" type="presOf" srcId="{A6D18663-836F-47F8-B7B9-E1CEE1FABDFB}" destId="{C74D460E-D03F-4AA9-997A-F1447D5B6A43}" srcOrd="0" destOrd="0" presId="urn:microsoft.com/office/officeart/2005/8/layout/vProcess5"/>
    <dgm:cxn modelId="{1ACB4855-EB6E-458A-8739-1425D77BF624}" srcId="{C2A620EB-754F-4603-81B9-E90F06272D95}" destId="{A958FA48-CA8C-475D-98F3-475A4D1E921F}" srcOrd="2" destOrd="0" parTransId="{AFFD7FB3-3786-46B1-9969-725FAD091D3E}" sibTransId="{5146B1C5-7926-43FF-B339-A01417B1E8C2}"/>
    <dgm:cxn modelId="{A78EB907-2225-4789-9E64-C82F63176332}" type="presOf" srcId="{7EDBF52A-D0BB-47AD-9596-8DCE080D26BF}" destId="{5A0DD427-091A-4D18-A76F-CC326EAAD1BE}" srcOrd="0" destOrd="0" presId="urn:microsoft.com/office/officeart/2005/8/layout/vProcess5"/>
    <dgm:cxn modelId="{69643719-0CDE-48D7-B6E9-17A9CA4E3F90}" srcId="{C2A620EB-754F-4603-81B9-E90F06272D95}" destId="{2AAB3847-9A7C-41F7-860A-89FFEF6EFB56}" srcOrd="3" destOrd="0" parTransId="{88E0D907-DFA1-43F1-A134-2048097B3910}" sibTransId="{BD384C28-8CFE-4805-8F0C-70A207283D95}"/>
    <dgm:cxn modelId="{891BBED6-212C-4B00-873A-6E47CBE4B434}" type="presParOf" srcId="{F252BE32-8C4E-47B0-98F1-F1EC5374DD90}" destId="{89C0B18B-CDED-41DB-8DF8-739B216480DC}" srcOrd="0" destOrd="0" presId="urn:microsoft.com/office/officeart/2005/8/layout/vProcess5"/>
    <dgm:cxn modelId="{EA6609E7-6D78-46D7-B16A-9E8A7E3E5469}" type="presParOf" srcId="{F252BE32-8C4E-47B0-98F1-F1EC5374DD90}" destId="{E5D693D1-4E5E-4386-A7FD-92F880773196}" srcOrd="1" destOrd="0" presId="urn:microsoft.com/office/officeart/2005/8/layout/vProcess5"/>
    <dgm:cxn modelId="{7D4B1ED4-22F0-44BF-9E34-E1ED381A181E}" type="presParOf" srcId="{F252BE32-8C4E-47B0-98F1-F1EC5374DD90}" destId="{B50A5797-34FA-43BC-B5E1-C31A21AEC31C}" srcOrd="2" destOrd="0" presId="urn:microsoft.com/office/officeart/2005/8/layout/vProcess5"/>
    <dgm:cxn modelId="{715A3A9B-637B-4BEA-A37A-4306B91AF8F7}" type="presParOf" srcId="{F252BE32-8C4E-47B0-98F1-F1EC5374DD90}" destId="{3DF70BA7-B8C8-418D-A308-4E09154FB4ED}" srcOrd="3" destOrd="0" presId="urn:microsoft.com/office/officeart/2005/8/layout/vProcess5"/>
    <dgm:cxn modelId="{C07129EF-C71D-4732-851D-F4CCA20EED42}" type="presParOf" srcId="{F252BE32-8C4E-47B0-98F1-F1EC5374DD90}" destId="{516DB959-72DF-4D79-8BE6-73535BF6EB98}" srcOrd="4" destOrd="0" presId="urn:microsoft.com/office/officeart/2005/8/layout/vProcess5"/>
    <dgm:cxn modelId="{E384C97F-E946-4E76-B4B6-C93AEFDEE3B3}" type="presParOf" srcId="{F252BE32-8C4E-47B0-98F1-F1EC5374DD90}" destId="{5A0DD427-091A-4D18-A76F-CC326EAAD1BE}" srcOrd="5" destOrd="0" presId="urn:microsoft.com/office/officeart/2005/8/layout/vProcess5"/>
    <dgm:cxn modelId="{EC77F454-4C3C-44B7-89B0-9EDFE60C2B21}" type="presParOf" srcId="{F252BE32-8C4E-47B0-98F1-F1EC5374DD90}" destId="{C74D460E-D03F-4AA9-997A-F1447D5B6A43}" srcOrd="6" destOrd="0" presId="urn:microsoft.com/office/officeart/2005/8/layout/vProcess5"/>
    <dgm:cxn modelId="{9EF461B3-AA41-4EA4-A486-3E800F79D974}" type="presParOf" srcId="{F252BE32-8C4E-47B0-98F1-F1EC5374DD90}" destId="{28DC583C-2B84-467B-8C36-315EFB4ABDE6}" srcOrd="7" destOrd="0" presId="urn:microsoft.com/office/officeart/2005/8/layout/vProcess5"/>
    <dgm:cxn modelId="{9F2D737D-59DE-4AF7-81FE-0CF7D48E6D2D}" type="presParOf" srcId="{F252BE32-8C4E-47B0-98F1-F1EC5374DD90}" destId="{B4AFF172-E5C1-412F-8B7B-A3164FFECB96}" srcOrd="8" destOrd="0" presId="urn:microsoft.com/office/officeart/2005/8/layout/vProcess5"/>
    <dgm:cxn modelId="{BA17EBF1-D026-4189-860B-767FCDE6D5C3}" type="presParOf" srcId="{F252BE32-8C4E-47B0-98F1-F1EC5374DD90}" destId="{967605BA-108B-4255-BC83-3891CD259C26}" srcOrd="9" destOrd="0" presId="urn:microsoft.com/office/officeart/2005/8/layout/vProcess5"/>
    <dgm:cxn modelId="{FC8D8AE6-D612-4DA6-8D0C-0FAFEA005BBA}" type="presParOf" srcId="{F252BE32-8C4E-47B0-98F1-F1EC5374DD90}" destId="{E3C1BFB3-27B8-481F-85B3-64A9FF08C5F3}" srcOrd="10" destOrd="0" presId="urn:microsoft.com/office/officeart/2005/8/layout/vProcess5"/>
    <dgm:cxn modelId="{E7D536C7-E693-4332-98CA-4199DB991545}" type="presParOf" srcId="{F252BE32-8C4E-47B0-98F1-F1EC5374DD90}" destId="{D345DE1D-9BEC-463D-BE65-08E257B2528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C27B2-46E0-479E-9424-F5ED0DC77D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23062-AFAF-4A02-AC26-77A5CE335361}">
      <dgm:prSet phldrT="[Text]"/>
      <dgm:spPr/>
      <dgm:t>
        <a:bodyPr/>
        <a:lstStyle/>
        <a:p>
          <a:r>
            <a:rPr lang="sr-Latn-RS" dirty="0"/>
            <a:t>Kakvi podaci/istraživanja su nam potrebni?</a:t>
          </a:r>
          <a:endParaRPr lang="en-US" dirty="0"/>
        </a:p>
      </dgm:t>
    </dgm:pt>
    <dgm:pt modelId="{422D0F6B-C232-4975-A12D-E787481D42C2}" type="parTrans" cxnId="{0A34C0FD-6D26-4F16-B362-B90B4B7C56EF}">
      <dgm:prSet/>
      <dgm:spPr/>
      <dgm:t>
        <a:bodyPr/>
        <a:lstStyle/>
        <a:p>
          <a:endParaRPr lang="en-US"/>
        </a:p>
      </dgm:t>
    </dgm:pt>
    <dgm:pt modelId="{0246EB2A-12E8-4951-B19F-AF55488FC772}" type="sibTrans" cxnId="{0A34C0FD-6D26-4F16-B362-B90B4B7C56EF}">
      <dgm:prSet/>
      <dgm:spPr/>
      <dgm:t>
        <a:bodyPr/>
        <a:lstStyle/>
        <a:p>
          <a:endParaRPr lang="en-US"/>
        </a:p>
      </dgm:t>
    </dgm:pt>
    <dgm:pt modelId="{0FB37220-863F-42EF-BD10-1D362DE6601D}">
      <dgm:prSet phldrT="[Text]" custT="1"/>
      <dgm:spPr/>
      <dgm:t>
        <a:bodyPr/>
        <a:lstStyle/>
        <a:p>
          <a:pPr algn="l">
            <a:buFontTx/>
            <a:buNone/>
          </a:pPr>
          <a:r>
            <a:rPr lang="sr-Latn-RS" sz="1800" dirty="0"/>
            <a:t>Manipulacija sredinom?</a:t>
          </a:r>
          <a:endParaRPr lang="en-US" sz="1800" dirty="0"/>
        </a:p>
      </dgm:t>
    </dgm:pt>
    <dgm:pt modelId="{95DDDB30-0148-4E58-A853-94D1987AD34C}" type="parTrans" cxnId="{2F5F6A1C-1EDA-49FD-B159-A23E625F566F}">
      <dgm:prSet/>
      <dgm:spPr/>
      <dgm:t>
        <a:bodyPr/>
        <a:lstStyle/>
        <a:p>
          <a:endParaRPr lang="en-US"/>
        </a:p>
      </dgm:t>
    </dgm:pt>
    <dgm:pt modelId="{4F58280A-FC42-4646-8E82-EF6E7C829FE2}" type="sibTrans" cxnId="{2F5F6A1C-1EDA-49FD-B159-A23E625F566F}">
      <dgm:prSet/>
      <dgm:spPr/>
      <dgm:t>
        <a:bodyPr/>
        <a:lstStyle/>
        <a:p>
          <a:endParaRPr lang="en-US"/>
        </a:p>
      </dgm:t>
    </dgm:pt>
    <dgm:pt modelId="{3531721F-119A-47AA-A27A-9BA59E0863AE}">
      <dgm:prSet phldrT="[Text]" custT="1"/>
      <dgm:spPr/>
      <dgm:t>
        <a:bodyPr/>
        <a:lstStyle/>
        <a:p>
          <a:pPr algn="ctr">
            <a:buFontTx/>
            <a:buNone/>
          </a:pPr>
          <a:r>
            <a:rPr lang="sr-Latn-RS" sz="1800" dirty="0"/>
            <a:t>eksperiment vs. ’prirodni’ ekperiment</a:t>
          </a:r>
          <a:endParaRPr lang="en-US" sz="1800" dirty="0"/>
        </a:p>
      </dgm:t>
    </dgm:pt>
    <dgm:pt modelId="{0B6B771E-06D9-4A08-BA55-5FDC7501DDF5}" type="parTrans" cxnId="{8DFCCD0D-1153-4E30-9220-0B8D99B7E47C}">
      <dgm:prSet/>
      <dgm:spPr/>
      <dgm:t>
        <a:bodyPr/>
        <a:lstStyle/>
        <a:p>
          <a:endParaRPr lang="en-US"/>
        </a:p>
      </dgm:t>
    </dgm:pt>
    <dgm:pt modelId="{AD4E0217-1F9C-4887-B979-C902FD190CBD}" type="sibTrans" cxnId="{8DFCCD0D-1153-4E30-9220-0B8D99B7E47C}">
      <dgm:prSet/>
      <dgm:spPr/>
      <dgm:t>
        <a:bodyPr/>
        <a:lstStyle/>
        <a:p>
          <a:endParaRPr lang="en-US"/>
        </a:p>
      </dgm:t>
    </dgm:pt>
    <dgm:pt modelId="{AA77F579-35FA-41F0-9B5F-DBBDF3B88F61}">
      <dgm:prSet phldrT="[Text]"/>
      <dgm:spPr/>
      <dgm:t>
        <a:bodyPr/>
        <a:lstStyle/>
        <a:p>
          <a:r>
            <a:rPr lang="sr-Latn-RS" dirty="0"/>
            <a:t>U kojoj populaciji možemo doći do relevantnih podataka?</a:t>
          </a:r>
          <a:endParaRPr lang="en-US" dirty="0"/>
        </a:p>
      </dgm:t>
    </dgm:pt>
    <dgm:pt modelId="{AC923AC2-22B4-4BD4-9B15-45A4505B4E1F}" type="parTrans" cxnId="{6BC4BABF-EDBE-44E2-8315-3A7F04B298A5}">
      <dgm:prSet/>
      <dgm:spPr/>
      <dgm:t>
        <a:bodyPr/>
        <a:lstStyle/>
        <a:p>
          <a:endParaRPr lang="en-US"/>
        </a:p>
      </dgm:t>
    </dgm:pt>
    <dgm:pt modelId="{19A2C9D4-CDB9-4FC5-B4D3-EE38EBE8B22A}" type="sibTrans" cxnId="{6BC4BABF-EDBE-44E2-8315-3A7F04B298A5}">
      <dgm:prSet/>
      <dgm:spPr/>
      <dgm:t>
        <a:bodyPr/>
        <a:lstStyle/>
        <a:p>
          <a:endParaRPr lang="en-US"/>
        </a:p>
      </dgm:t>
    </dgm:pt>
    <dgm:pt modelId="{FB223D51-1CFD-4CE0-9FCB-27D26E8F0FDF}">
      <dgm:prSet phldrT="[Text]" custT="1"/>
      <dgm:spPr/>
      <dgm:t>
        <a:bodyPr/>
        <a:lstStyle/>
        <a:p>
          <a:r>
            <a:rPr lang="sr-Latn-RS" sz="1800" dirty="0"/>
            <a:t>deca kongenitalno senzorno ometena</a:t>
          </a:r>
          <a:endParaRPr lang="en-US" sz="1800" dirty="0"/>
        </a:p>
      </dgm:t>
    </dgm:pt>
    <dgm:pt modelId="{913087AC-0996-465E-A8FA-A24589654FA7}" type="parTrans" cxnId="{0611FE4D-7186-45DF-BAE6-D488AC283353}">
      <dgm:prSet/>
      <dgm:spPr/>
      <dgm:t>
        <a:bodyPr/>
        <a:lstStyle/>
        <a:p>
          <a:endParaRPr lang="en-US"/>
        </a:p>
      </dgm:t>
    </dgm:pt>
    <dgm:pt modelId="{A9716A0B-7AF7-4647-B618-CD707D9E7A2E}" type="sibTrans" cxnId="{0611FE4D-7186-45DF-BAE6-D488AC283353}">
      <dgm:prSet/>
      <dgm:spPr/>
      <dgm:t>
        <a:bodyPr/>
        <a:lstStyle/>
        <a:p>
          <a:endParaRPr lang="en-US"/>
        </a:p>
      </dgm:t>
    </dgm:pt>
    <dgm:pt modelId="{237C097D-1D17-4AD4-9330-4A71E6322B7D}">
      <dgm:prSet phldrT="[Text]" custT="1"/>
      <dgm:spPr/>
      <dgm:t>
        <a:bodyPr/>
        <a:lstStyle/>
        <a:p>
          <a:r>
            <a:rPr lang="sr-Latn-RS" sz="1800" dirty="0"/>
            <a:t>rano deprivirana deca (Chugani et al.)</a:t>
          </a:r>
          <a:endParaRPr lang="en-US" sz="1800" dirty="0"/>
        </a:p>
      </dgm:t>
    </dgm:pt>
    <dgm:pt modelId="{A1B47474-41EA-42D5-9EEE-739B37765E85}" type="parTrans" cxnId="{4182E35A-5C44-48E4-BAEC-4201731EF529}">
      <dgm:prSet/>
      <dgm:spPr/>
      <dgm:t>
        <a:bodyPr/>
        <a:lstStyle/>
        <a:p>
          <a:endParaRPr lang="en-US"/>
        </a:p>
      </dgm:t>
    </dgm:pt>
    <dgm:pt modelId="{636CBBE0-BBC0-474B-A384-B7C9427F7D91}" type="sibTrans" cxnId="{4182E35A-5C44-48E4-BAEC-4201731EF529}">
      <dgm:prSet/>
      <dgm:spPr/>
      <dgm:t>
        <a:bodyPr/>
        <a:lstStyle/>
        <a:p>
          <a:endParaRPr lang="en-US"/>
        </a:p>
      </dgm:t>
    </dgm:pt>
    <dgm:pt modelId="{F2E18A7F-B39C-45B3-9374-F29EF507287D}">
      <dgm:prSet phldrT="[Text]"/>
      <dgm:spPr/>
      <dgm:t>
        <a:bodyPr/>
        <a:lstStyle/>
        <a:p>
          <a:r>
            <a:rPr lang="sr-Latn-RS" dirty="0"/>
            <a:t>Koliko je bogata dosadašnja evidencija?</a:t>
          </a:r>
          <a:endParaRPr lang="en-US" dirty="0"/>
        </a:p>
      </dgm:t>
    </dgm:pt>
    <dgm:pt modelId="{D8F44228-329B-4422-A36C-7879A313FE62}" type="parTrans" cxnId="{D6BB0E42-F0CC-4EDD-9DDB-01BAD0B251F7}">
      <dgm:prSet/>
      <dgm:spPr/>
      <dgm:t>
        <a:bodyPr/>
        <a:lstStyle/>
        <a:p>
          <a:endParaRPr lang="en-US"/>
        </a:p>
      </dgm:t>
    </dgm:pt>
    <dgm:pt modelId="{C1A487D6-332D-4A34-8C8B-9FABC1E0DCE2}" type="sibTrans" cxnId="{D6BB0E42-F0CC-4EDD-9DDB-01BAD0B251F7}">
      <dgm:prSet/>
      <dgm:spPr/>
      <dgm:t>
        <a:bodyPr/>
        <a:lstStyle/>
        <a:p>
          <a:endParaRPr lang="en-US"/>
        </a:p>
      </dgm:t>
    </dgm:pt>
    <dgm:pt modelId="{F8E00769-EB42-4184-BE0A-FCF06A4084FB}">
      <dgm:prSet phldrT="[Text]" custT="1"/>
      <dgm:spPr/>
      <dgm:t>
        <a:bodyPr/>
        <a:lstStyle/>
        <a:p>
          <a:r>
            <a:rPr lang="sr-Latn-RS" sz="1800" dirty="0"/>
            <a:t>Rane studije: (npr.) Wolf &amp; Thatcher, Neville &amp; Lawson; danas:</a:t>
          </a:r>
          <a:endParaRPr lang="en-US" sz="1800" dirty="0"/>
        </a:p>
      </dgm:t>
    </dgm:pt>
    <dgm:pt modelId="{A2B6D32E-DEE8-4377-85EE-64F4EBB5BD17}" type="parTrans" cxnId="{7F0D31AD-AFE8-4778-8A89-AADFDFB62E6E}">
      <dgm:prSet/>
      <dgm:spPr/>
      <dgm:t>
        <a:bodyPr/>
        <a:lstStyle/>
        <a:p>
          <a:endParaRPr lang="en-US"/>
        </a:p>
      </dgm:t>
    </dgm:pt>
    <dgm:pt modelId="{E037364C-92B6-4DC7-B945-E234C6E76A0C}" type="sibTrans" cxnId="{7F0D31AD-AFE8-4778-8A89-AADFDFB62E6E}">
      <dgm:prSet/>
      <dgm:spPr/>
      <dgm:t>
        <a:bodyPr/>
        <a:lstStyle/>
        <a:p>
          <a:endParaRPr lang="en-US"/>
        </a:p>
      </dgm:t>
    </dgm:pt>
    <dgm:pt modelId="{DF04FD94-7C50-4B85-9D79-FDBE27869BBD}">
      <dgm:prSet phldrT="[Text]" custT="1"/>
      <dgm:spPr/>
      <dgm:t>
        <a:bodyPr/>
        <a:lstStyle/>
        <a:p>
          <a:r>
            <a:rPr lang="sr-Latn-RS" sz="1800" dirty="0"/>
            <a:t>ogromna</a:t>
          </a:r>
          <a:endParaRPr lang="en-US" sz="1800" dirty="0"/>
        </a:p>
      </dgm:t>
    </dgm:pt>
    <dgm:pt modelId="{CF41AE1A-51C0-4E73-B3CE-8C683E74B149}" type="parTrans" cxnId="{2AA5D5E8-CABA-4CA2-AC1A-BC19D93445CE}">
      <dgm:prSet/>
      <dgm:spPr/>
      <dgm:t>
        <a:bodyPr/>
        <a:lstStyle/>
        <a:p>
          <a:endParaRPr lang="en-US"/>
        </a:p>
      </dgm:t>
    </dgm:pt>
    <dgm:pt modelId="{16F662FA-E58C-4100-9E8C-8B1605F9555B}" type="sibTrans" cxnId="{2AA5D5E8-CABA-4CA2-AC1A-BC19D93445CE}">
      <dgm:prSet/>
      <dgm:spPr/>
      <dgm:t>
        <a:bodyPr/>
        <a:lstStyle/>
        <a:p>
          <a:endParaRPr lang="en-US"/>
        </a:p>
      </dgm:t>
    </dgm:pt>
    <dgm:pt modelId="{B6E8978A-5F7D-4D0E-96EE-137624F32D45}">
      <dgm:prSet phldrT="[Text]"/>
      <dgm:spPr/>
      <dgm:t>
        <a:bodyPr/>
        <a:lstStyle/>
        <a:p>
          <a:r>
            <a:rPr lang="sr-Latn-RS" dirty="0"/>
            <a:t>Uloga tehnološkog razvoja u pristupu temi?</a:t>
          </a:r>
          <a:endParaRPr lang="en-US" dirty="0"/>
        </a:p>
      </dgm:t>
    </dgm:pt>
    <dgm:pt modelId="{FA298D7E-C490-42ED-B4F1-0D5D41EF7F5A}" type="parTrans" cxnId="{FC5CFA36-9401-474B-8FB6-B9F33861319E}">
      <dgm:prSet/>
      <dgm:spPr/>
      <dgm:t>
        <a:bodyPr/>
        <a:lstStyle/>
        <a:p>
          <a:endParaRPr lang="en-US"/>
        </a:p>
      </dgm:t>
    </dgm:pt>
    <dgm:pt modelId="{D6D6AF07-ADBA-420D-B077-50778637C137}" type="sibTrans" cxnId="{FC5CFA36-9401-474B-8FB6-B9F33861319E}">
      <dgm:prSet/>
      <dgm:spPr/>
      <dgm:t>
        <a:bodyPr/>
        <a:lstStyle/>
        <a:p>
          <a:endParaRPr lang="en-US"/>
        </a:p>
      </dgm:t>
    </dgm:pt>
    <dgm:pt modelId="{C3A6BED8-43A0-4483-8FA7-D4FCF999645D}" type="pres">
      <dgm:prSet presAssocID="{5A9C27B2-46E0-479E-9424-F5ED0DC77D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F3FD6-A65B-4F60-B49F-B4AF4DC633B7}" type="pres">
      <dgm:prSet presAssocID="{A2523062-AFAF-4A02-AC26-77A5CE335361}" presName="linNode" presStyleCnt="0"/>
      <dgm:spPr/>
    </dgm:pt>
    <dgm:pt modelId="{BAE0131C-0866-4E51-A0AA-B6EE64524776}" type="pres">
      <dgm:prSet presAssocID="{A2523062-AFAF-4A02-AC26-77A5CE33536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78244-75A7-4038-95D2-CC663D62D509}" type="pres">
      <dgm:prSet presAssocID="{A2523062-AFAF-4A02-AC26-77A5CE33536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1133-D2D7-490A-9EF7-8635F29BB41A}" type="pres">
      <dgm:prSet presAssocID="{0246EB2A-12E8-4951-B19F-AF55488FC772}" presName="sp" presStyleCnt="0"/>
      <dgm:spPr/>
    </dgm:pt>
    <dgm:pt modelId="{27E55F3B-99CA-46D8-844F-363E60140478}" type="pres">
      <dgm:prSet presAssocID="{AA77F579-35FA-41F0-9B5F-DBBDF3B88F61}" presName="linNode" presStyleCnt="0"/>
      <dgm:spPr/>
    </dgm:pt>
    <dgm:pt modelId="{711F904F-36A2-42FE-A766-B6A4BCA74288}" type="pres">
      <dgm:prSet presAssocID="{AA77F579-35FA-41F0-9B5F-DBBDF3B88F6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7E721-31A9-446B-9F1C-C10475CA8BB2}" type="pres">
      <dgm:prSet presAssocID="{AA77F579-35FA-41F0-9B5F-DBBDF3B88F6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7924E-8DE6-4DDE-92EA-3A804B57602C}" type="pres">
      <dgm:prSet presAssocID="{19A2C9D4-CDB9-4FC5-B4D3-EE38EBE8B22A}" presName="sp" presStyleCnt="0"/>
      <dgm:spPr/>
    </dgm:pt>
    <dgm:pt modelId="{B8327A75-36B3-4DF4-8E80-FE07ADBC550A}" type="pres">
      <dgm:prSet presAssocID="{F2E18A7F-B39C-45B3-9374-F29EF507287D}" presName="linNode" presStyleCnt="0"/>
      <dgm:spPr/>
    </dgm:pt>
    <dgm:pt modelId="{F2F96557-0CDF-41E7-90F7-BD41B03FB14C}" type="pres">
      <dgm:prSet presAssocID="{F2E18A7F-B39C-45B3-9374-F29EF507287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DDADB-D2BF-4712-92D3-2ED8A88A2DC0}" type="pres">
      <dgm:prSet presAssocID="{F2E18A7F-B39C-45B3-9374-F29EF507287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3472B-CBA9-4570-A25F-BF42079E2CFD}" type="pres">
      <dgm:prSet presAssocID="{C1A487D6-332D-4A34-8C8B-9FABC1E0DCE2}" presName="sp" presStyleCnt="0"/>
      <dgm:spPr/>
    </dgm:pt>
    <dgm:pt modelId="{352E38AE-81DC-4050-988C-9684EBEE4EE2}" type="pres">
      <dgm:prSet presAssocID="{B6E8978A-5F7D-4D0E-96EE-137624F32D45}" presName="linNode" presStyleCnt="0"/>
      <dgm:spPr/>
    </dgm:pt>
    <dgm:pt modelId="{0B5E091B-B041-40DD-A621-1A4036331059}" type="pres">
      <dgm:prSet presAssocID="{B6E8978A-5F7D-4D0E-96EE-137624F32D4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D4CC3-FEED-4B99-B794-03A19FDAB954}" type="pres">
      <dgm:prSet presAssocID="{B6E8978A-5F7D-4D0E-96EE-137624F32D4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5D5E8-CABA-4CA2-AC1A-BC19D93445CE}" srcId="{B6E8978A-5F7D-4D0E-96EE-137624F32D45}" destId="{DF04FD94-7C50-4B85-9D79-FDBE27869BBD}" srcOrd="0" destOrd="0" parTransId="{CF41AE1A-51C0-4E73-B3CE-8C683E74B149}" sibTransId="{16F662FA-E58C-4100-9E8C-8B1605F9555B}"/>
    <dgm:cxn modelId="{6BC4BABF-EDBE-44E2-8315-3A7F04B298A5}" srcId="{5A9C27B2-46E0-479E-9424-F5ED0DC77DB1}" destId="{AA77F579-35FA-41F0-9B5F-DBBDF3B88F61}" srcOrd="1" destOrd="0" parTransId="{AC923AC2-22B4-4BD4-9B15-45A4505B4E1F}" sibTransId="{19A2C9D4-CDB9-4FC5-B4D3-EE38EBE8B22A}"/>
    <dgm:cxn modelId="{3E675F43-7B2F-455E-B041-BBBD4A7C3498}" type="presOf" srcId="{3531721F-119A-47AA-A27A-9BA59E0863AE}" destId="{B0078244-75A7-4038-95D2-CC663D62D509}" srcOrd="0" destOrd="1" presId="urn:microsoft.com/office/officeart/2005/8/layout/vList5"/>
    <dgm:cxn modelId="{CC2ED373-5592-4ACF-8A9E-018979D84C0D}" type="presOf" srcId="{FB223D51-1CFD-4CE0-9FCB-27D26E8F0FDF}" destId="{E047E721-31A9-446B-9F1C-C10475CA8BB2}" srcOrd="0" destOrd="0" presId="urn:microsoft.com/office/officeart/2005/8/layout/vList5"/>
    <dgm:cxn modelId="{6A39B935-5734-4BE8-952E-AF8524C247CA}" type="presOf" srcId="{A2523062-AFAF-4A02-AC26-77A5CE335361}" destId="{BAE0131C-0866-4E51-A0AA-B6EE64524776}" srcOrd="0" destOrd="0" presId="urn:microsoft.com/office/officeart/2005/8/layout/vList5"/>
    <dgm:cxn modelId="{395F22EF-997C-4BEB-AB8E-FE93F98D1C5B}" type="presOf" srcId="{F2E18A7F-B39C-45B3-9374-F29EF507287D}" destId="{F2F96557-0CDF-41E7-90F7-BD41B03FB14C}" srcOrd="0" destOrd="0" presId="urn:microsoft.com/office/officeart/2005/8/layout/vList5"/>
    <dgm:cxn modelId="{BE999B6F-3874-42B6-A72C-E8A3D7F900BE}" type="presOf" srcId="{5A9C27B2-46E0-479E-9424-F5ED0DC77DB1}" destId="{C3A6BED8-43A0-4483-8FA7-D4FCF999645D}" srcOrd="0" destOrd="0" presId="urn:microsoft.com/office/officeart/2005/8/layout/vList5"/>
    <dgm:cxn modelId="{FC5CFA36-9401-474B-8FB6-B9F33861319E}" srcId="{5A9C27B2-46E0-479E-9424-F5ED0DC77DB1}" destId="{B6E8978A-5F7D-4D0E-96EE-137624F32D45}" srcOrd="3" destOrd="0" parTransId="{FA298D7E-C490-42ED-B4F1-0D5D41EF7F5A}" sibTransId="{D6D6AF07-ADBA-420D-B077-50778637C137}"/>
    <dgm:cxn modelId="{7F0D31AD-AFE8-4778-8A89-AADFDFB62E6E}" srcId="{F2E18A7F-B39C-45B3-9374-F29EF507287D}" destId="{F8E00769-EB42-4184-BE0A-FCF06A4084FB}" srcOrd="0" destOrd="0" parTransId="{A2B6D32E-DEE8-4377-85EE-64F4EBB5BD17}" sibTransId="{E037364C-92B6-4DC7-B945-E234C6E76A0C}"/>
    <dgm:cxn modelId="{FB05E83A-32C9-40DF-B4C8-73B487CE3035}" type="presOf" srcId="{AA77F579-35FA-41F0-9B5F-DBBDF3B88F61}" destId="{711F904F-36A2-42FE-A766-B6A4BCA74288}" srcOrd="0" destOrd="0" presId="urn:microsoft.com/office/officeart/2005/8/layout/vList5"/>
    <dgm:cxn modelId="{2112D29B-D094-44FA-8814-A2F192AA2729}" type="presOf" srcId="{F8E00769-EB42-4184-BE0A-FCF06A4084FB}" destId="{1B6DDADB-D2BF-4712-92D3-2ED8A88A2DC0}" srcOrd="0" destOrd="0" presId="urn:microsoft.com/office/officeart/2005/8/layout/vList5"/>
    <dgm:cxn modelId="{0611FE4D-7186-45DF-BAE6-D488AC283353}" srcId="{AA77F579-35FA-41F0-9B5F-DBBDF3B88F61}" destId="{FB223D51-1CFD-4CE0-9FCB-27D26E8F0FDF}" srcOrd="0" destOrd="0" parTransId="{913087AC-0996-465E-A8FA-A24589654FA7}" sibTransId="{A9716A0B-7AF7-4647-B618-CD707D9E7A2E}"/>
    <dgm:cxn modelId="{61BFE817-18F1-4DBB-91EC-02733C4812C5}" type="presOf" srcId="{0FB37220-863F-42EF-BD10-1D362DE6601D}" destId="{B0078244-75A7-4038-95D2-CC663D62D509}" srcOrd="0" destOrd="0" presId="urn:microsoft.com/office/officeart/2005/8/layout/vList5"/>
    <dgm:cxn modelId="{D6BB0E42-F0CC-4EDD-9DDB-01BAD0B251F7}" srcId="{5A9C27B2-46E0-479E-9424-F5ED0DC77DB1}" destId="{F2E18A7F-B39C-45B3-9374-F29EF507287D}" srcOrd="2" destOrd="0" parTransId="{D8F44228-329B-4422-A36C-7879A313FE62}" sibTransId="{C1A487D6-332D-4A34-8C8B-9FABC1E0DCE2}"/>
    <dgm:cxn modelId="{C11CB6B7-135B-48FA-9E49-67128137027C}" type="presOf" srcId="{B6E8978A-5F7D-4D0E-96EE-137624F32D45}" destId="{0B5E091B-B041-40DD-A621-1A4036331059}" srcOrd="0" destOrd="0" presId="urn:microsoft.com/office/officeart/2005/8/layout/vList5"/>
    <dgm:cxn modelId="{4182E35A-5C44-48E4-BAEC-4201731EF529}" srcId="{AA77F579-35FA-41F0-9B5F-DBBDF3B88F61}" destId="{237C097D-1D17-4AD4-9330-4A71E6322B7D}" srcOrd="1" destOrd="0" parTransId="{A1B47474-41EA-42D5-9EEE-739B37765E85}" sibTransId="{636CBBE0-BBC0-474B-A384-B7C9427F7D91}"/>
    <dgm:cxn modelId="{706FEA82-5B34-47D7-BB46-71C2E1682CEE}" type="presOf" srcId="{DF04FD94-7C50-4B85-9D79-FDBE27869BBD}" destId="{0F8D4CC3-FEED-4B99-B794-03A19FDAB954}" srcOrd="0" destOrd="0" presId="urn:microsoft.com/office/officeart/2005/8/layout/vList5"/>
    <dgm:cxn modelId="{EE62B205-AC78-4547-88D6-D60560DB165B}" type="presOf" srcId="{237C097D-1D17-4AD4-9330-4A71E6322B7D}" destId="{E047E721-31A9-446B-9F1C-C10475CA8BB2}" srcOrd="0" destOrd="1" presId="urn:microsoft.com/office/officeart/2005/8/layout/vList5"/>
    <dgm:cxn modelId="{2F5F6A1C-1EDA-49FD-B159-A23E625F566F}" srcId="{A2523062-AFAF-4A02-AC26-77A5CE335361}" destId="{0FB37220-863F-42EF-BD10-1D362DE6601D}" srcOrd="0" destOrd="0" parTransId="{95DDDB30-0148-4E58-A853-94D1987AD34C}" sibTransId="{4F58280A-FC42-4646-8E82-EF6E7C829FE2}"/>
    <dgm:cxn modelId="{0A34C0FD-6D26-4F16-B362-B90B4B7C56EF}" srcId="{5A9C27B2-46E0-479E-9424-F5ED0DC77DB1}" destId="{A2523062-AFAF-4A02-AC26-77A5CE335361}" srcOrd="0" destOrd="0" parTransId="{422D0F6B-C232-4975-A12D-E787481D42C2}" sibTransId="{0246EB2A-12E8-4951-B19F-AF55488FC772}"/>
    <dgm:cxn modelId="{8DFCCD0D-1153-4E30-9220-0B8D99B7E47C}" srcId="{A2523062-AFAF-4A02-AC26-77A5CE335361}" destId="{3531721F-119A-47AA-A27A-9BA59E0863AE}" srcOrd="1" destOrd="0" parTransId="{0B6B771E-06D9-4A08-BA55-5FDC7501DDF5}" sibTransId="{AD4E0217-1F9C-4887-B979-C902FD190CBD}"/>
    <dgm:cxn modelId="{8818BE37-A0C0-4025-B291-C2684E8FE64D}" type="presParOf" srcId="{C3A6BED8-43A0-4483-8FA7-D4FCF999645D}" destId="{367F3FD6-A65B-4F60-B49F-B4AF4DC633B7}" srcOrd="0" destOrd="0" presId="urn:microsoft.com/office/officeart/2005/8/layout/vList5"/>
    <dgm:cxn modelId="{9363CC6D-D9CF-4DE7-A39A-2FF7F12D90D5}" type="presParOf" srcId="{367F3FD6-A65B-4F60-B49F-B4AF4DC633B7}" destId="{BAE0131C-0866-4E51-A0AA-B6EE64524776}" srcOrd="0" destOrd="0" presId="urn:microsoft.com/office/officeart/2005/8/layout/vList5"/>
    <dgm:cxn modelId="{231F4DE5-82C1-4B27-9E17-CD2AB1DC6C2A}" type="presParOf" srcId="{367F3FD6-A65B-4F60-B49F-B4AF4DC633B7}" destId="{B0078244-75A7-4038-95D2-CC663D62D509}" srcOrd="1" destOrd="0" presId="urn:microsoft.com/office/officeart/2005/8/layout/vList5"/>
    <dgm:cxn modelId="{BD7ECCB2-D13B-4333-A1A5-A67BBA25CFCC}" type="presParOf" srcId="{C3A6BED8-43A0-4483-8FA7-D4FCF999645D}" destId="{83C91133-D2D7-490A-9EF7-8635F29BB41A}" srcOrd="1" destOrd="0" presId="urn:microsoft.com/office/officeart/2005/8/layout/vList5"/>
    <dgm:cxn modelId="{C036E874-D04F-4F8B-980E-C2A1205E3BB4}" type="presParOf" srcId="{C3A6BED8-43A0-4483-8FA7-D4FCF999645D}" destId="{27E55F3B-99CA-46D8-844F-363E60140478}" srcOrd="2" destOrd="0" presId="urn:microsoft.com/office/officeart/2005/8/layout/vList5"/>
    <dgm:cxn modelId="{1DE32421-98E9-4213-906C-F922F8A0CB65}" type="presParOf" srcId="{27E55F3B-99CA-46D8-844F-363E60140478}" destId="{711F904F-36A2-42FE-A766-B6A4BCA74288}" srcOrd="0" destOrd="0" presId="urn:microsoft.com/office/officeart/2005/8/layout/vList5"/>
    <dgm:cxn modelId="{90BE3374-25AC-4579-88D3-8699E1057DE3}" type="presParOf" srcId="{27E55F3B-99CA-46D8-844F-363E60140478}" destId="{E047E721-31A9-446B-9F1C-C10475CA8BB2}" srcOrd="1" destOrd="0" presId="urn:microsoft.com/office/officeart/2005/8/layout/vList5"/>
    <dgm:cxn modelId="{D627554B-0908-4419-A134-F93981E36801}" type="presParOf" srcId="{C3A6BED8-43A0-4483-8FA7-D4FCF999645D}" destId="{6797924E-8DE6-4DDE-92EA-3A804B57602C}" srcOrd="3" destOrd="0" presId="urn:microsoft.com/office/officeart/2005/8/layout/vList5"/>
    <dgm:cxn modelId="{F7E6E2FA-B316-42C4-BA72-C0A7F19060AA}" type="presParOf" srcId="{C3A6BED8-43A0-4483-8FA7-D4FCF999645D}" destId="{B8327A75-36B3-4DF4-8E80-FE07ADBC550A}" srcOrd="4" destOrd="0" presId="urn:microsoft.com/office/officeart/2005/8/layout/vList5"/>
    <dgm:cxn modelId="{39079AA9-8F5A-4C7C-97A8-B59FFF104FAF}" type="presParOf" srcId="{B8327A75-36B3-4DF4-8E80-FE07ADBC550A}" destId="{F2F96557-0CDF-41E7-90F7-BD41B03FB14C}" srcOrd="0" destOrd="0" presId="urn:microsoft.com/office/officeart/2005/8/layout/vList5"/>
    <dgm:cxn modelId="{1831E350-DE0F-4342-A2FB-E024193C00DE}" type="presParOf" srcId="{B8327A75-36B3-4DF4-8E80-FE07ADBC550A}" destId="{1B6DDADB-D2BF-4712-92D3-2ED8A88A2DC0}" srcOrd="1" destOrd="0" presId="urn:microsoft.com/office/officeart/2005/8/layout/vList5"/>
    <dgm:cxn modelId="{B677E37A-279E-483F-9169-2BCE0F86266A}" type="presParOf" srcId="{C3A6BED8-43A0-4483-8FA7-D4FCF999645D}" destId="{A013472B-CBA9-4570-A25F-BF42079E2CFD}" srcOrd="5" destOrd="0" presId="urn:microsoft.com/office/officeart/2005/8/layout/vList5"/>
    <dgm:cxn modelId="{CA293CDF-8005-4AD2-A04B-F4CFB8B49D52}" type="presParOf" srcId="{C3A6BED8-43A0-4483-8FA7-D4FCF999645D}" destId="{352E38AE-81DC-4050-988C-9684EBEE4EE2}" srcOrd="6" destOrd="0" presId="urn:microsoft.com/office/officeart/2005/8/layout/vList5"/>
    <dgm:cxn modelId="{60F9526B-42E3-4B65-8190-C1D688EEF344}" type="presParOf" srcId="{352E38AE-81DC-4050-988C-9684EBEE4EE2}" destId="{0B5E091B-B041-40DD-A621-1A4036331059}" srcOrd="0" destOrd="0" presId="urn:microsoft.com/office/officeart/2005/8/layout/vList5"/>
    <dgm:cxn modelId="{0C50345A-5F5D-45F9-BC99-97AE36AA5D0E}" type="presParOf" srcId="{352E38AE-81DC-4050-988C-9684EBEE4EE2}" destId="{0F8D4CC3-FEED-4B99-B794-03A19FDAB9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93ABB6-4814-494A-9D7E-0C4D2356D0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F6980-30C3-4B74-83FF-A128819CDD64}">
      <dgm:prSet phldrT="[Text]" custT="1"/>
      <dgm:spPr/>
      <dgm:t>
        <a:bodyPr/>
        <a:lstStyle/>
        <a:p>
          <a:r>
            <a:rPr lang="sr-Latn-RS" sz="1800" b="1" dirty="0"/>
            <a:t>Normalni razvoj mozga</a:t>
          </a:r>
          <a:endParaRPr lang="en-US" sz="1800" b="1" dirty="0"/>
        </a:p>
      </dgm:t>
    </dgm:pt>
    <dgm:pt modelId="{D1E5A611-7561-4CF1-A0B0-964C7D72A986}" type="parTrans" cxnId="{89F975FC-7E4C-44FA-A544-94B55A7B2528}">
      <dgm:prSet/>
      <dgm:spPr/>
      <dgm:t>
        <a:bodyPr/>
        <a:lstStyle/>
        <a:p>
          <a:endParaRPr lang="en-US"/>
        </a:p>
      </dgm:t>
    </dgm:pt>
    <dgm:pt modelId="{17DDA023-1E1C-4784-8968-6496A0CE23E5}" type="sibTrans" cxnId="{89F975FC-7E4C-44FA-A544-94B55A7B2528}">
      <dgm:prSet/>
      <dgm:spPr/>
      <dgm:t>
        <a:bodyPr/>
        <a:lstStyle/>
        <a:p>
          <a:endParaRPr lang="en-US"/>
        </a:p>
      </dgm:t>
    </dgm:pt>
    <dgm:pt modelId="{55A7271E-9139-42A5-8AF9-05534DE2AC5D}">
      <dgm:prSet phldrT="[Text]" custT="1"/>
      <dgm:spPr/>
      <dgm:t>
        <a:bodyPr/>
        <a:lstStyle/>
        <a:p>
          <a:r>
            <a:rPr lang="sr-Latn-RS" sz="1400" b="1" dirty="0"/>
            <a:t>Neurulacija</a:t>
          </a:r>
          <a:r>
            <a:rPr lang="sr-Latn-RS" sz="1500" b="1" dirty="0"/>
            <a:t> </a:t>
          </a:r>
          <a:r>
            <a:rPr lang="sr-Latn-RS" sz="1500" dirty="0"/>
            <a:t>(formiranje i odvajanje nervne cevi)</a:t>
          </a:r>
          <a:endParaRPr lang="en-US" sz="1500" dirty="0"/>
        </a:p>
      </dgm:t>
    </dgm:pt>
    <dgm:pt modelId="{28EC7F2C-650B-4508-8DF6-3709330E057A}" type="parTrans" cxnId="{E45543DA-715E-433F-82B2-B1D519309E14}">
      <dgm:prSet/>
      <dgm:spPr/>
      <dgm:t>
        <a:bodyPr/>
        <a:lstStyle/>
        <a:p>
          <a:endParaRPr lang="en-US"/>
        </a:p>
      </dgm:t>
    </dgm:pt>
    <dgm:pt modelId="{4418A86C-95B3-4288-ACC4-2BCF0BD4839A}" type="sibTrans" cxnId="{E45543DA-715E-433F-82B2-B1D519309E14}">
      <dgm:prSet/>
      <dgm:spPr/>
      <dgm:t>
        <a:bodyPr/>
        <a:lstStyle/>
        <a:p>
          <a:endParaRPr lang="en-US"/>
        </a:p>
      </dgm:t>
    </dgm:pt>
    <dgm:pt modelId="{C46965AE-E613-407D-ADBB-66816CFEF9D7}">
      <dgm:prSet phldrT="[Text]"/>
      <dgm:spPr/>
      <dgm:t>
        <a:bodyPr/>
        <a:lstStyle/>
        <a:p>
          <a:r>
            <a:rPr lang="sr-Latn-RS" b="1" dirty="0"/>
            <a:t>Mijelinizacija</a:t>
          </a:r>
          <a:endParaRPr lang="en-US" b="1" dirty="0"/>
        </a:p>
      </dgm:t>
    </dgm:pt>
    <dgm:pt modelId="{B0C25BF5-A47E-4AEB-984C-AC530A6044F8}" type="parTrans" cxnId="{AA605782-8AC7-4777-AC52-97BD2C63ADDE}">
      <dgm:prSet/>
      <dgm:spPr/>
      <dgm:t>
        <a:bodyPr/>
        <a:lstStyle/>
        <a:p>
          <a:endParaRPr lang="en-US"/>
        </a:p>
      </dgm:t>
    </dgm:pt>
    <dgm:pt modelId="{75B5BD60-954B-4ADF-87D7-FA0480AA3574}" type="sibTrans" cxnId="{AA605782-8AC7-4777-AC52-97BD2C63ADDE}">
      <dgm:prSet/>
      <dgm:spPr/>
      <dgm:t>
        <a:bodyPr/>
        <a:lstStyle/>
        <a:p>
          <a:endParaRPr lang="en-US"/>
        </a:p>
      </dgm:t>
    </dgm:pt>
    <dgm:pt modelId="{38D339E7-EECA-42C9-A683-03B632B21806}">
      <dgm:prSet custT="1"/>
      <dgm:spPr/>
      <dgm:t>
        <a:bodyPr/>
        <a:lstStyle/>
        <a:p>
          <a:r>
            <a:rPr lang="sr-Latn-RS" sz="1400" b="1" baseline="0" dirty="0"/>
            <a:t>Regionalizacija</a:t>
          </a:r>
          <a:r>
            <a:rPr lang="sr-Latn-RS" sz="1500" b="1" baseline="0" dirty="0"/>
            <a:t> </a:t>
          </a:r>
          <a:r>
            <a:rPr lang="sr-Latn-RS" sz="1500" b="0" baseline="0" dirty="0"/>
            <a:t>(formiranje delova, razdvajanje)</a:t>
          </a:r>
          <a:endParaRPr lang="en-US" sz="1500" b="1" baseline="0" dirty="0"/>
        </a:p>
      </dgm:t>
    </dgm:pt>
    <dgm:pt modelId="{B80E3DD2-882D-4C4E-8AE6-DBE49E238539}" type="parTrans" cxnId="{12BC8D55-7CDE-486A-9A38-C097D9B11A05}">
      <dgm:prSet/>
      <dgm:spPr/>
      <dgm:t>
        <a:bodyPr/>
        <a:lstStyle/>
        <a:p>
          <a:endParaRPr lang="en-US"/>
        </a:p>
      </dgm:t>
    </dgm:pt>
    <dgm:pt modelId="{7AA12E11-6520-4F47-ABAC-A34ABAE2F147}" type="sibTrans" cxnId="{12BC8D55-7CDE-486A-9A38-C097D9B11A05}">
      <dgm:prSet/>
      <dgm:spPr/>
      <dgm:t>
        <a:bodyPr/>
        <a:lstStyle/>
        <a:p>
          <a:endParaRPr lang="en-US"/>
        </a:p>
      </dgm:t>
    </dgm:pt>
    <dgm:pt modelId="{C3F69B10-943B-4AA2-A712-30AB0B35DA23}">
      <dgm:prSet/>
      <dgm:spPr/>
      <dgm:t>
        <a:bodyPr/>
        <a:lstStyle/>
        <a:p>
          <a:r>
            <a:rPr lang="sr-Latn-RS" b="1" dirty="0"/>
            <a:t>Kortikogeneza</a:t>
          </a:r>
        </a:p>
        <a:p>
          <a:r>
            <a:rPr lang="sr-Latn-RS" b="0" dirty="0"/>
            <a:t>(histogeneza i migracija)</a:t>
          </a:r>
          <a:endParaRPr lang="en-US" b="0" dirty="0"/>
        </a:p>
      </dgm:t>
    </dgm:pt>
    <dgm:pt modelId="{DA818508-ABE6-42AA-8A9B-684BEBFB35F9}" type="parTrans" cxnId="{37823520-74B6-4206-AC0C-51AA8887C924}">
      <dgm:prSet/>
      <dgm:spPr/>
      <dgm:t>
        <a:bodyPr/>
        <a:lstStyle/>
        <a:p>
          <a:endParaRPr lang="en-US"/>
        </a:p>
      </dgm:t>
    </dgm:pt>
    <dgm:pt modelId="{02521E1C-52CB-453E-992F-2DA03D7B6230}" type="sibTrans" cxnId="{37823520-74B6-4206-AC0C-51AA8887C924}">
      <dgm:prSet/>
      <dgm:spPr/>
      <dgm:t>
        <a:bodyPr/>
        <a:lstStyle/>
        <a:p>
          <a:endParaRPr lang="en-US"/>
        </a:p>
      </dgm:t>
    </dgm:pt>
    <dgm:pt modelId="{5A856E61-EC5D-44F9-86A3-C1A1850181D7}">
      <dgm:prSet/>
      <dgm:spPr/>
      <dgm:t>
        <a:bodyPr/>
        <a:lstStyle/>
        <a:p>
          <a:r>
            <a:rPr lang="sr-Latn-RS" dirty="0"/>
            <a:t>PROLIFERACIJA</a:t>
          </a:r>
          <a:endParaRPr lang="en-US" dirty="0"/>
        </a:p>
      </dgm:t>
    </dgm:pt>
    <dgm:pt modelId="{31414BB5-F57C-4069-A4AE-8C569554DC71}" type="parTrans" cxnId="{89B3A383-0116-4EBC-9687-7061C23CBA32}">
      <dgm:prSet/>
      <dgm:spPr/>
      <dgm:t>
        <a:bodyPr/>
        <a:lstStyle/>
        <a:p>
          <a:endParaRPr lang="en-US"/>
        </a:p>
      </dgm:t>
    </dgm:pt>
    <dgm:pt modelId="{1F14990A-905C-424F-AE3E-A50F47C52896}" type="sibTrans" cxnId="{89B3A383-0116-4EBC-9687-7061C23CBA32}">
      <dgm:prSet/>
      <dgm:spPr/>
      <dgm:t>
        <a:bodyPr/>
        <a:lstStyle/>
        <a:p>
          <a:endParaRPr lang="en-US"/>
        </a:p>
      </dgm:t>
    </dgm:pt>
    <dgm:pt modelId="{EF73F766-DEB4-423F-92FE-0C75ECF9C20E}">
      <dgm:prSet/>
      <dgm:spPr/>
      <dgm:t>
        <a:bodyPr/>
        <a:lstStyle/>
        <a:p>
          <a:r>
            <a:rPr lang="sr-Latn-RS" dirty="0"/>
            <a:t>MIGRACIJA</a:t>
          </a:r>
          <a:endParaRPr lang="en-US" dirty="0"/>
        </a:p>
      </dgm:t>
    </dgm:pt>
    <dgm:pt modelId="{478E9381-EFBC-4A32-8A6D-6F6803C5A402}" type="parTrans" cxnId="{97392C21-B28E-4229-B36E-DC8D67DA6264}">
      <dgm:prSet/>
      <dgm:spPr/>
      <dgm:t>
        <a:bodyPr/>
        <a:lstStyle/>
        <a:p>
          <a:endParaRPr lang="en-US"/>
        </a:p>
      </dgm:t>
    </dgm:pt>
    <dgm:pt modelId="{869D518A-F8EA-45F0-B6D3-900EB8979E99}" type="sibTrans" cxnId="{97392C21-B28E-4229-B36E-DC8D67DA6264}">
      <dgm:prSet/>
      <dgm:spPr/>
      <dgm:t>
        <a:bodyPr/>
        <a:lstStyle/>
        <a:p>
          <a:endParaRPr lang="en-US"/>
        </a:p>
      </dgm:t>
    </dgm:pt>
    <dgm:pt modelId="{42E729AD-82E9-492D-823F-E230650EEFE0}">
      <dgm:prSet/>
      <dgm:spPr/>
      <dgm:t>
        <a:bodyPr/>
        <a:lstStyle/>
        <a:p>
          <a:r>
            <a:rPr lang="sr-Latn-RS" dirty="0"/>
            <a:t>ORGANIZACIJA*</a:t>
          </a:r>
          <a:endParaRPr lang="en-US" dirty="0"/>
        </a:p>
      </dgm:t>
    </dgm:pt>
    <dgm:pt modelId="{5C57620B-78F2-44C5-BFD3-007B6D7B0AB0}" type="parTrans" cxnId="{97E606CB-4112-4D3D-BE20-CE39F578B21F}">
      <dgm:prSet/>
      <dgm:spPr/>
      <dgm:t>
        <a:bodyPr/>
        <a:lstStyle/>
        <a:p>
          <a:endParaRPr lang="en-US"/>
        </a:p>
      </dgm:t>
    </dgm:pt>
    <dgm:pt modelId="{CADD9508-F9C4-40C4-B4A0-1AB987549F66}" type="sibTrans" cxnId="{97E606CB-4112-4D3D-BE20-CE39F578B21F}">
      <dgm:prSet/>
      <dgm:spPr/>
      <dgm:t>
        <a:bodyPr/>
        <a:lstStyle/>
        <a:p>
          <a:endParaRPr lang="en-US"/>
        </a:p>
      </dgm:t>
    </dgm:pt>
    <dgm:pt modelId="{CF9D92CC-8FE4-40C1-9715-C22B83DC9664}" type="pres">
      <dgm:prSet presAssocID="{3193ABB6-4814-494A-9D7E-0C4D2356D0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EB04A8-7F40-4DF9-9FA0-14CD5A43965D}" type="pres">
      <dgm:prSet presAssocID="{68BF6980-30C3-4B74-83FF-A128819CDD64}" presName="hierRoot1" presStyleCnt="0"/>
      <dgm:spPr/>
    </dgm:pt>
    <dgm:pt modelId="{A82A6146-E7D0-43D3-89DE-A832346133CC}" type="pres">
      <dgm:prSet presAssocID="{68BF6980-30C3-4B74-83FF-A128819CDD64}" presName="composite" presStyleCnt="0"/>
      <dgm:spPr/>
    </dgm:pt>
    <dgm:pt modelId="{39E96E1C-6068-4FF5-845B-78D740DA5B67}" type="pres">
      <dgm:prSet presAssocID="{68BF6980-30C3-4B74-83FF-A128819CDD64}" presName="background" presStyleLbl="node0" presStyleIdx="0" presStyleCnt="1"/>
      <dgm:spPr/>
    </dgm:pt>
    <dgm:pt modelId="{1881D378-D56C-484E-989E-3056C36C4305}" type="pres">
      <dgm:prSet presAssocID="{68BF6980-30C3-4B74-83FF-A128819CDD64}" presName="text" presStyleLbl="fgAcc0" presStyleIdx="0" presStyleCnt="1" custScaleX="164599" custLinFactNeighborX="12122" custLinFactNeighborY="12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B0F17-1430-4E0D-A0B3-8AD44465F848}" type="pres">
      <dgm:prSet presAssocID="{68BF6980-30C3-4B74-83FF-A128819CDD64}" presName="hierChild2" presStyleCnt="0"/>
      <dgm:spPr/>
    </dgm:pt>
    <dgm:pt modelId="{5259476B-8CB9-4C80-B15F-911AB4407861}" type="pres">
      <dgm:prSet presAssocID="{28EC7F2C-650B-4508-8DF6-3709330E057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3E47876-EEF7-4D30-B1DF-1EBF3F2BD933}" type="pres">
      <dgm:prSet presAssocID="{55A7271E-9139-42A5-8AF9-05534DE2AC5D}" presName="hierRoot2" presStyleCnt="0"/>
      <dgm:spPr/>
    </dgm:pt>
    <dgm:pt modelId="{65FD6153-C1A3-43FF-9105-5913FF368D8C}" type="pres">
      <dgm:prSet presAssocID="{55A7271E-9139-42A5-8AF9-05534DE2AC5D}" presName="composite2" presStyleCnt="0"/>
      <dgm:spPr/>
    </dgm:pt>
    <dgm:pt modelId="{1BFDCA62-363E-424A-8B89-E07B7CDC2C71}" type="pres">
      <dgm:prSet presAssocID="{55A7271E-9139-42A5-8AF9-05534DE2AC5D}" presName="background2" presStyleLbl="node2" presStyleIdx="0" presStyleCnt="4"/>
      <dgm:spPr/>
    </dgm:pt>
    <dgm:pt modelId="{2F880174-3B32-487B-A326-E4A8681D1880}" type="pres">
      <dgm:prSet presAssocID="{55A7271E-9139-42A5-8AF9-05534DE2AC5D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B0386-72A7-4162-806A-8B51F9B4CEBE}" type="pres">
      <dgm:prSet presAssocID="{55A7271E-9139-42A5-8AF9-05534DE2AC5D}" presName="hierChild3" presStyleCnt="0"/>
      <dgm:spPr/>
    </dgm:pt>
    <dgm:pt modelId="{53100DD3-8B18-4F57-9C31-CCA33EFCC651}" type="pres">
      <dgm:prSet presAssocID="{B80E3DD2-882D-4C4E-8AE6-DBE49E23853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A7FF46DA-0D0E-41B1-9759-CC30CB2719E3}" type="pres">
      <dgm:prSet presAssocID="{38D339E7-EECA-42C9-A683-03B632B21806}" presName="hierRoot2" presStyleCnt="0"/>
      <dgm:spPr/>
    </dgm:pt>
    <dgm:pt modelId="{817454B9-6B5F-4D76-B445-9C25646AF94F}" type="pres">
      <dgm:prSet presAssocID="{38D339E7-EECA-42C9-A683-03B632B21806}" presName="composite2" presStyleCnt="0"/>
      <dgm:spPr/>
    </dgm:pt>
    <dgm:pt modelId="{19B8BCCE-A4D0-4E1F-B93C-A2F365AF8840}" type="pres">
      <dgm:prSet presAssocID="{38D339E7-EECA-42C9-A683-03B632B21806}" presName="background2" presStyleLbl="node2" presStyleIdx="1" presStyleCnt="4"/>
      <dgm:spPr/>
    </dgm:pt>
    <dgm:pt modelId="{DED85FCE-39CE-424A-A4C5-98748950B122}" type="pres">
      <dgm:prSet presAssocID="{38D339E7-EECA-42C9-A683-03B632B21806}" presName="text2" presStyleLbl="fgAcc2" presStyleIdx="1" presStyleCnt="4" custScaleX="1112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04122-8B90-4172-AF2C-7800D9AB355D}" type="pres">
      <dgm:prSet presAssocID="{38D339E7-EECA-42C9-A683-03B632B21806}" presName="hierChild3" presStyleCnt="0"/>
      <dgm:spPr/>
    </dgm:pt>
    <dgm:pt modelId="{DA5A6694-AEBD-4455-A7E2-E6F86193B9F0}" type="pres">
      <dgm:prSet presAssocID="{DA818508-ABE6-42AA-8A9B-684BEBFB35F9}" presName="Name10" presStyleLbl="parChTrans1D2" presStyleIdx="2" presStyleCnt="4"/>
      <dgm:spPr/>
      <dgm:t>
        <a:bodyPr/>
        <a:lstStyle/>
        <a:p>
          <a:endParaRPr lang="en-US"/>
        </a:p>
      </dgm:t>
    </dgm:pt>
    <dgm:pt modelId="{98A5941C-D8F8-4F59-B140-8D30A25E42E7}" type="pres">
      <dgm:prSet presAssocID="{C3F69B10-943B-4AA2-A712-30AB0B35DA23}" presName="hierRoot2" presStyleCnt="0"/>
      <dgm:spPr/>
    </dgm:pt>
    <dgm:pt modelId="{161849D8-C668-4F4D-A1EF-30C2B13538C3}" type="pres">
      <dgm:prSet presAssocID="{C3F69B10-943B-4AA2-A712-30AB0B35DA23}" presName="composite2" presStyleCnt="0"/>
      <dgm:spPr/>
    </dgm:pt>
    <dgm:pt modelId="{127D38B4-CA76-4909-AA77-A45CE5DFCD10}" type="pres">
      <dgm:prSet presAssocID="{C3F69B10-943B-4AA2-A712-30AB0B35DA23}" presName="background2" presStyleLbl="node2" presStyleIdx="2" presStyleCnt="4"/>
      <dgm:spPr/>
    </dgm:pt>
    <dgm:pt modelId="{F0F279F7-EEAD-4D0B-B3F0-5C5E0BC9152D}" type="pres">
      <dgm:prSet presAssocID="{C3F69B10-943B-4AA2-A712-30AB0B35DA2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EC5831-5A89-4B8F-A75F-1E1FB28F6593}" type="pres">
      <dgm:prSet presAssocID="{C3F69B10-943B-4AA2-A712-30AB0B35DA23}" presName="hierChild3" presStyleCnt="0"/>
      <dgm:spPr/>
    </dgm:pt>
    <dgm:pt modelId="{5ECB6E55-5E31-419C-9795-28660F11FF2F}" type="pres">
      <dgm:prSet presAssocID="{31414BB5-F57C-4069-A4AE-8C569554DC71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AC8A4AA-8F9E-4904-B5A7-DB3382CB2A0E}" type="pres">
      <dgm:prSet presAssocID="{5A856E61-EC5D-44F9-86A3-C1A1850181D7}" presName="hierRoot3" presStyleCnt="0"/>
      <dgm:spPr/>
    </dgm:pt>
    <dgm:pt modelId="{0D49CF70-FBEF-4794-A430-4CFEB7E40879}" type="pres">
      <dgm:prSet presAssocID="{5A856E61-EC5D-44F9-86A3-C1A1850181D7}" presName="composite3" presStyleCnt="0"/>
      <dgm:spPr/>
    </dgm:pt>
    <dgm:pt modelId="{971FA0A0-3FEB-493D-833C-C86B7F3EEA3C}" type="pres">
      <dgm:prSet presAssocID="{5A856E61-EC5D-44F9-86A3-C1A1850181D7}" presName="background3" presStyleLbl="node3" presStyleIdx="0" presStyleCnt="1"/>
      <dgm:spPr/>
    </dgm:pt>
    <dgm:pt modelId="{8224F78D-4073-4AC4-8BBF-B6B43CFE1702}" type="pres">
      <dgm:prSet presAssocID="{5A856E61-EC5D-44F9-86A3-C1A1850181D7}" presName="text3" presStyleLbl="fgAcc3" presStyleIdx="0" presStyleCnt="1" custScaleX="124098" custLinFactNeighborX="-2983" custLinFactNeighborY="6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EA2E6-CF34-4566-A5F0-E7FEBE11587A}" type="pres">
      <dgm:prSet presAssocID="{5A856E61-EC5D-44F9-86A3-C1A1850181D7}" presName="hierChild4" presStyleCnt="0"/>
      <dgm:spPr/>
    </dgm:pt>
    <dgm:pt modelId="{C8CD3347-7176-46CF-9E06-C9AF5AD16679}" type="pres">
      <dgm:prSet presAssocID="{478E9381-EFBC-4A32-8A6D-6F6803C5A40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9F8D148E-FB69-4032-9B66-0E437B2AA477}" type="pres">
      <dgm:prSet presAssocID="{EF73F766-DEB4-423F-92FE-0C75ECF9C20E}" presName="hierRoot4" presStyleCnt="0"/>
      <dgm:spPr/>
    </dgm:pt>
    <dgm:pt modelId="{67D28F81-0B52-4D0B-BD1F-719605E82D15}" type="pres">
      <dgm:prSet presAssocID="{EF73F766-DEB4-423F-92FE-0C75ECF9C20E}" presName="composite4" presStyleCnt="0"/>
      <dgm:spPr/>
    </dgm:pt>
    <dgm:pt modelId="{B3C8F2C5-45CE-4413-B4F0-969FF7B32811}" type="pres">
      <dgm:prSet presAssocID="{EF73F766-DEB4-423F-92FE-0C75ECF9C20E}" presName="background4" presStyleLbl="node4" presStyleIdx="0" presStyleCnt="2"/>
      <dgm:spPr/>
    </dgm:pt>
    <dgm:pt modelId="{DA2AD16E-6B15-416C-9DA5-DD315B774387}" type="pres">
      <dgm:prSet presAssocID="{EF73F766-DEB4-423F-92FE-0C75ECF9C20E}" presName="text4" presStyleLbl="fgAcc4" presStyleIdx="0" presStyleCnt="2" custScaleX="126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CADC4-3D51-443B-B529-1B0F8EBA7282}" type="pres">
      <dgm:prSet presAssocID="{EF73F766-DEB4-423F-92FE-0C75ECF9C20E}" presName="hierChild5" presStyleCnt="0"/>
      <dgm:spPr/>
    </dgm:pt>
    <dgm:pt modelId="{FB8039CB-DB57-43AA-9BC8-590D5CEBA1F2}" type="pres">
      <dgm:prSet presAssocID="{5C57620B-78F2-44C5-BFD3-007B6D7B0AB0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5C9BB8E-D4CD-413B-8E56-88C59DB8D3CE}" type="pres">
      <dgm:prSet presAssocID="{42E729AD-82E9-492D-823F-E230650EEFE0}" presName="hierRoot4" presStyleCnt="0"/>
      <dgm:spPr/>
    </dgm:pt>
    <dgm:pt modelId="{1EEEB601-CF62-4BC0-8CFA-EA3965B860D5}" type="pres">
      <dgm:prSet presAssocID="{42E729AD-82E9-492D-823F-E230650EEFE0}" presName="composite4" presStyleCnt="0"/>
      <dgm:spPr/>
    </dgm:pt>
    <dgm:pt modelId="{A7D314AC-5CAF-409C-A6FF-32C14F5C7DAC}" type="pres">
      <dgm:prSet presAssocID="{42E729AD-82E9-492D-823F-E230650EEFE0}" presName="background4" presStyleLbl="node4" presStyleIdx="1" presStyleCnt="2"/>
      <dgm:spPr/>
    </dgm:pt>
    <dgm:pt modelId="{06BE7FDE-E191-4E4D-B147-E081DEED2EAF}" type="pres">
      <dgm:prSet presAssocID="{42E729AD-82E9-492D-823F-E230650EEFE0}" presName="text4" presStyleLbl="fgAcc4" presStyleIdx="1" presStyleCnt="2" custScaleX="131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7196E-22C1-4356-AB78-0AF0218A8439}" type="pres">
      <dgm:prSet presAssocID="{42E729AD-82E9-492D-823F-E230650EEFE0}" presName="hierChild5" presStyleCnt="0"/>
      <dgm:spPr/>
    </dgm:pt>
    <dgm:pt modelId="{32BB15AB-D300-49D2-8944-51E9C0530318}" type="pres">
      <dgm:prSet presAssocID="{B0C25BF5-A47E-4AEB-984C-AC530A6044F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2E0875E-F5F2-449B-9CBB-5F4253B12F40}" type="pres">
      <dgm:prSet presAssocID="{C46965AE-E613-407D-ADBB-66816CFEF9D7}" presName="hierRoot2" presStyleCnt="0"/>
      <dgm:spPr/>
    </dgm:pt>
    <dgm:pt modelId="{566DB67C-C892-47E4-BE8A-0B823375B690}" type="pres">
      <dgm:prSet presAssocID="{C46965AE-E613-407D-ADBB-66816CFEF9D7}" presName="composite2" presStyleCnt="0"/>
      <dgm:spPr/>
    </dgm:pt>
    <dgm:pt modelId="{D9F49332-556E-466E-B1CB-0FC53C1B9205}" type="pres">
      <dgm:prSet presAssocID="{C46965AE-E613-407D-ADBB-66816CFEF9D7}" presName="background2" presStyleLbl="node2" presStyleIdx="3" presStyleCnt="4"/>
      <dgm:spPr/>
    </dgm:pt>
    <dgm:pt modelId="{3B8A920E-6ED9-402E-A69E-2BFCBF29D648}" type="pres">
      <dgm:prSet presAssocID="{C46965AE-E613-407D-ADBB-66816CFEF9D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EF4D1-3B39-44C8-BE91-3CF7B824C783}" type="pres">
      <dgm:prSet presAssocID="{C46965AE-E613-407D-ADBB-66816CFEF9D7}" presName="hierChild3" presStyleCnt="0"/>
      <dgm:spPr/>
    </dgm:pt>
  </dgm:ptLst>
  <dgm:cxnLst>
    <dgm:cxn modelId="{8440A98A-1BEC-4196-98B7-0C4B8BF83F62}" type="presOf" srcId="{38D339E7-EECA-42C9-A683-03B632B21806}" destId="{DED85FCE-39CE-424A-A4C5-98748950B122}" srcOrd="0" destOrd="0" presId="urn:microsoft.com/office/officeart/2005/8/layout/hierarchy1"/>
    <dgm:cxn modelId="{9C5F6BB6-537D-43E5-B9D4-027EB4011DB3}" type="presOf" srcId="{B0C25BF5-A47E-4AEB-984C-AC530A6044F8}" destId="{32BB15AB-D300-49D2-8944-51E9C0530318}" srcOrd="0" destOrd="0" presId="urn:microsoft.com/office/officeart/2005/8/layout/hierarchy1"/>
    <dgm:cxn modelId="{97E606CB-4112-4D3D-BE20-CE39F578B21F}" srcId="{EF73F766-DEB4-423F-92FE-0C75ECF9C20E}" destId="{42E729AD-82E9-492D-823F-E230650EEFE0}" srcOrd="0" destOrd="0" parTransId="{5C57620B-78F2-44C5-BFD3-007B6D7B0AB0}" sibTransId="{CADD9508-F9C4-40C4-B4A0-1AB987549F66}"/>
    <dgm:cxn modelId="{828469FA-5445-4A4C-92B1-79AB45338862}" type="presOf" srcId="{EF73F766-DEB4-423F-92FE-0C75ECF9C20E}" destId="{DA2AD16E-6B15-416C-9DA5-DD315B774387}" srcOrd="0" destOrd="0" presId="urn:microsoft.com/office/officeart/2005/8/layout/hierarchy1"/>
    <dgm:cxn modelId="{B1090F77-E4D6-47CD-9CA1-033B19FD50FA}" type="presOf" srcId="{31414BB5-F57C-4069-A4AE-8C569554DC71}" destId="{5ECB6E55-5E31-419C-9795-28660F11FF2F}" srcOrd="0" destOrd="0" presId="urn:microsoft.com/office/officeart/2005/8/layout/hierarchy1"/>
    <dgm:cxn modelId="{A8240D3D-B33A-4DE7-A66C-B6654B84EF87}" type="presOf" srcId="{55A7271E-9139-42A5-8AF9-05534DE2AC5D}" destId="{2F880174-3B32-487B-A326-E4A8681D1880}" srcOrd="0" destOrd="0" presId="urn:microsoft.com/office/officeart/2005/8/layout/hierarchy1"/>
    <dgm:cxn modelId="{84D2A800-CA4B-46C1-9F39-FAA669DCB472}" type="presOf" srcId="{478E9381-EFBC-4A32-8A6D-6F6803C5A402}" destId="{C8CD3347-7176-46CF-9E06-C9AF5AD16679}" srcOrd="0" destOrd="0" presId="urn:microsoft.com/office/officeart/2005/8/layout/hierarchy1"/>
    <dgm:cxn modelId="{C62DC910-A644-4BDE-BE8B-F1C31FD3C861}" type="presOf" srcId="{DA818508-ABE6-42AA-8A9B-684BEBFB35F9}" destId="{DA5A6694-AEBD-4455-A7E2-E6F86193B9F0}" srcOrd="0" destOrd="0" presId="urn:microsoft.com/office/officeart/2005/8/layout/hierarchy1"/>
    <dgm:cxn modelId="{97392C21-B28E-4229-B36E-DC8D67DA6264}" srcId="{5A856E61-EC5D-44F9-86A3-C1A1850181D7}" destId="{EF73F766-DEB4-423F-92FE-0C75ECF9C20E}" srcOrd="0" destOrd="0" parTransId="{478E9381-EFBC-4A32-8A6D-6F6803C5A402}" sibTransId="{869D518A-F8EA-45F0-B6D3-900EB8979E99}"/>
    <dgm:cxn modelId="{50578D5B-A573-46D1-B744-B5DB8968A172}" type="presOf" srcId="{42E729AD-82E9-492D-823F-E230650EEFE0}" destId="{06BE7FDE-E191-4E4D-B147-E081DEED2EAF}" srcOrd="0" destOrd="0" presId="urn:microsoft.com/office/officeart/2005/8/layout/hierarchy1"/>
    <dgm:cxn modelId="{E45543DA-715E-433F-82B2-B1D519309E14}" srcId="{68BF6980-30C3-4B74-83FF-A128819CDD64}" destId="{55A7271E-9139-42A5-8AF9-05534DE2AC5D}" srcOrd="0" destOrd="0" parTransId="{28EC7F2C-650B-4508-8DF6-3709330E057A}" sibTransId="{4418A86C-95B3-4288-ACC4-2BCF0BD4839A}"/>
    <dgm:cxn modelId="{608C854D-763D-4E0D-89E5-59639FEEF83E}" type="presOf" srcId="{C46965AE-E613-407D-ADBB-66816CFEF9D7}" destId="{3B8A920E-6ED9-402E-A69E-2BFCBF29D648}" srcOrd="0" destOrd="0" presId="urn:microsoft.com/office/officeart/2005/8/layout/hierarchy1"/>
    <dgm:cxn modelId="{0515BFEC-3EB6-4CB6-BF30-71A2F3EFE318}" type="presOf" srcId="{28EC7F2C-650B-4508-8DF6-3709330E057A}" destId="{5259476B-8CB9-4C80-B15F-911AB4407861}" srcOrd="0" destOrd="0" presId="urn:microsoft.com/office/officeart/2005/8/layout/hierarchy1"/>
    <dgm:cxn modelId="{ADF6D9AB-197D-4831-A979-0728EF62AE59}" type="presOf" srcId="{B80E3DD2-882D-4C4E-8AE6-DBE49E238539}" destId="{53100DD3-8B18-4F57-9C31-CCA33EFCC651}" srcOrd="0" destOrd="0" presId="urn:microsoft.com/office/officeart/2005/8/layout/hierarchy1"/>
    <dgm:cxn modelId="{89B3A383-0116-4EBC-9687-7061C23CBA32}" srcId="{C3F69B10-943B-4AA2-A712-30AB0B35DA23}" destId="{5A856E61-EC5D-44F9-86A3-C1A1850181D7}" srcOrd="0" destOrd="0" parTransId="{31414BB5-F57C-4069-A4AE-8C569554DC71}" sibTransId="{1F14990A-905C-424F-AE3E-A50F47C52896}"/>
    <dgm:cxn modelId="{0BADDB6D-186F-4DAE-95CA-01542F5FC03F}" type="presOf" srcId="{5A856E61-EC5D-44F9-86A3-C1A1850181D7}" destId="{8224F78D-4073-4AC4-8BBF-B6B43CFE1702}" srcOrd="0" destOrd="0" presId="urn:microsoft.com/office/officeart/2005/8/layout/hierarchy1"/>
    <dgm:cxn modelId="{746FDA29-95D5-4D82-8C7D-755DC6D11389}" type="presOf" srcId="{3193ABB6-4814-494A-9D7E-0C4D2356D00C}" destId="{CF9D92CC-8FE4-40C1-9715-C22B83DC9664}" srcOrd="0" destOrd="0" presId="urn:microsoft.com/office/officeart/2005/8/layout/hierarchy1"/>
    <dgm:cxn modelId="{75E14AE3-673A-4B8E-BB8C-A46945C2E37A}" type="presOf" srcId="{68BF6980-30C3-4B74-83FF-A128819CDD64}" destId="{1881D378-D56C-484E-989E-3056C36C4305}" srcOrd="0" destOrd="0" presId="urn:microsoft.com/office/officeart/2005/8/layout/hierarchy1"/>
    <dgm:cxn modelId="{89F975FC-7E4C-44FA-A544-94B55A7B2528}" srcId="{3193ABB6-4814-494A-9D7E-0C4D2356D00C}" destId="{68BF6980-30C3-4B74-83FF-A128819CDD64}" srcOrd="0" destOrd="0" parTransId="{D1E5A611-7561-4CF1-A0B0-964C7D72A986}" sibTransId="{17DDA023-1E1C-4784-8968-6496A0CE23E5}"/>
    <dgm:cxn modelId="{E3DF43B7-48B0-412A-9109-56DEFC8BB557}" type="presOf" srcId="{C3F69B10-943B-4AA2-A712-30AB0B35DA23}" destId="{F0F279F7-EEAD-4D0B-B3F0-5C5E0BC9152D}" srcOrd="0" destOrd="0" presId="urn:microsoft.com/office/officeart/2005/8/layout/hierarchy1"/>
    <dgm:cxn modelId="{37823520-74B6-4206-AC0C-51AA8887C924}" srcId="{68BF6980-30C3-4B74-83FF-A128819CDD64}" destId="{C3F69B10-943B-4AA2-A712-30AB0B35DA23}" srcOrd="2" destOrd="0" parTransId="{DA818508-ABE6-42AA-8A9B-684BEBFB35F9}" sibTransId="{02521E1C-52CB-453E-992F-2DA03D7B6230}"/>
    <dgm:cxn modelId="{12BC8D55-7CDE-486A-9A38-C097D9B11A05}" srcId="{68BF6980-30C3-4B74-83FF-A128819CDD64}" destId="{38D339E7-EECA-42C9-A683-03B632B21806}" srcOrd="1" destOrd="0" parTransId="{B80E3DD2-882D-4C4E-8AE6-DBE49E238539}" sibTransId="{7AA12E11-6520-4F47-ABAC-A34ABAE2F147}"/>
    <dgm:cxn modelId="{AA605782-8AC7-4777-AC52-97BD2C63ADDE}" srcId="{68BF6980-30C3-4B74-83FF-A128819CDD64}" destId="{C46965AE-E613-407D-ADBB-66816CFEF9D7}" srcOrd="3" destOrd="0" parTransId="{B0C25BF5-A47E-4AEB-984C-AC530A6044F8}" sibTransId="{75B5BD60-954B-4ADF-87D7-FA0480AA3574}"/>
    <dgm:cxn modelId="{7EF0A4E6-6267-43CC-9070-E212EADA6DFA}" type="presOf" srcId="{5C57620B-78F2-44C5-BFD3-007B6D7B0AB0}" destId="{FB8039CB-DB57-43AA-9BC8-590D5CEBA1F2}" srcOrd="0" destOrd="0" presId="urn:microsoft.com/office/officeart/2005/8/layout/hierarchy1"/>
    <dgm:cxn modelId="{F592E5DD-57C1-45B8-B733-5B68CCB4C27D}" type="presParOf" srcId="{CF9D92CC-8FE4-40C1-9715-C22B83DC9664}" destId="{12EB04A8-7F40-4DF9-9FA0-14CD5A43965D}" srcOrd="0" destOrd="0" presId="urn:microsoft.com/office/officeart/2005/8/layout/hierarchy1"/>
    <dgm:cxn modelId="{CD1A8AE7-12D8-4311-AE2D-BA32FAB2ACA1}" type="presParOf" srcId="{12EB04A8-7F40-4DF9-9FA0-14CD5A43965D}" destId="{A82A6146-E7D0-43D3-89DE-A832346133CC}" srcOrd="0" destOrd="0" presId="urn:microsoft.com/office/officeart/2005/8/layout/hierarchy1"/>
    <dgm:cxn modelId="{004FBA84-B01B-4D1C-B430-09321CCFCE52}" type="presParOf" srcId="{A82A6146-E7D0-43D3-89DE-A832346133CC}" destId="{39E96E1C-6068-4FF5-845B-78D740DA5B67}" srcOrd="0" destOrd="0" presId="urn:microsoft.com/office/officeart/2005/8/layout/hierarchy1"/>
    <dgm:cxn modelId="{FD961029-52EC-4A8C-8F72-A422DF146F23}" type="presParOf" srcId="{A82A6146-E7D0-43D3-89DE-A832346133CC}" destId="{1881D378-D56C-484E-989E-3056C36C4305}" srcOrd="1" destOrd="0" presId="urn:microsoft.com/office/officeart/2005/8/layout/hierarchy1"/>
    <dgm:cxn modelId="{EF2770BB-B756-47A0-9174-85AC62EBAA17}" type="presParOf" srcId="{12EB04A8-7F40-4DF9-9FA0-14CD5A43965D}" destId="{8C6B0F17-1430-4E0D-A0B3-8AD44465F848}" srcOrd="1" destOrd="0" presId="urn:microsoft.com/office/officeart/2005/8/layout/hierarchy1"/>
    <dgm:cxn modelId="{D9DB57DB-9B09-4E4E-B38E-51B2C8569678}" type="presParOf" srcId="{8C6B0F17-1430-4E0D-A0B3-8AD44465F848}" destId="{5259476B-8CB9-4C80-B15F-911AB4407861}" srcOrd="0" destOrd="0" presId="urn:microsoft.com/office/officeart/2005/8/layout/hierarchy1"/>
    <dgm:cxn modelId="{9C9D8532-924D-4CD0-8B67-2FA1B9007C2F}" type="presParOf" srcId="{8C6B0F17-1430-4E0D-A0B3-8AD44465F848}" destId="{83E47876-EEF7-4D30-B1DF-1EBF3F2BD933}" srcOrd="1" destOrd="0" presId="urn:microsoft.com/office/officeart/2005/8/layout/hierarchy1"/>
    <dgm:cxn modelId="{C7F61962-9DBA-408C-8919-35B31003C8ED}" type="presParOf" srcId="{83E47876-EEF7-4D30-B1DF-1EBF3F2BD933}" destId="{65FD6153-C1A3-43FF-9105-5913FF368D8C}" srcOrd="0" destOrd="0" presId="urn:microsoft.com/office/officeart/2005/8/layout/hierarchy1"/>
    <dgm:cxn modelId="{5C6373AD-A65F-4B4D-907F-769ECE279B42}" type="presParOf" srcId="{65FD6153-C1A3-43FF-9105-5913FF368D8C}" destId="{1BFDCA62-363E-424A-8B89-E07B7CDC2C71}" srcOrd="0" destOrd="0" presId="urn:microsoft.com/office/officeart/2005/8/layout/hierarchy1"/>
    <dgm:cxn modelId="{E3F94420-17CE-424D-B4BE-953BDB6C6A51}" type="presParOf" srcId="{65FD6153-C1A3-43FF-9105-5913FF368D8C}" destId="{2F880174-3B32-487B-A326-E4A8681D1880}" srcOrd="1" destOrd="0" presId="urn:microsoft.com/office/officeart/2005/8/layout/hierarchy1"/>
    <dgm:cxn modelId="{085A4DFD-FAE9-4455-9B67-6CB1151FE868}" type="presParOf" srcId="{83E47876-EEF7-4D30-B1DF-1EBF3F2BD933}" destId="{1A2B0386-72A7-4162-806A-8B51F9B4CEBE}" srcOrd="1" destOrd="0" presId="urn:microsoft.com/office/officeart/2005/8/layout/hierarchy1"/>
    <dgm:cxn modelId="{E76C820E-176A-44A5-8F28-12760D6431E4}" type="presParOf" srcId="{8C6B0F17-1430-4E0D-A0B3-8AD44465F848}" destId="{53100DD3-8B18-4F57-9C31-CCA33EFCC651}" srcOrd="2" destOrd="0" presId="urn:microsoft.com/office/officeart/2005/8/layout/hierarchy1"/>
    <dgm:cxn modelId="{3ED05585-E3C1-4EAE-9CBF-25BCA7C7317F}" type="presParOf" srcId="{8C6B0F17-1430-4E0D-A0B3-8AD44465F848}" destId="{A7FF46DA-0D0E-41B1-9759-CC30CB2719E3}" srcOrd="3" destOrd="0" presId="urn:microsoft.com/office/officeart/2005/8/layout/hierarchy1"/>
    <dgm:cxn modelId="{3DAD287D-C06D-4706-9761-66FA853CD045}" type="presParOf" srcId="{A7FF46DA-0D0E-41B1-9759-CC30CB2719E3}" destId="{817454B9-6B5F-4D76-B445-9C25646AF94F}" srcOrd="0" destOrd="0" presId="urn:microsoft.com/office/officeart/2005/8/layout/hierarchy1"/>
    <dgm:cxn modelId="{9A7DCD69-E67F-4260-A07E-768756F52B41}" type="presParOf" srcId="{817454B9-6B5F-4D76-B445-9C25646AF94F}" destId="{19B8BCCE-A4D0-4E1F-B93C-A2F365AF8840}" srcOrd="0" destOrd="0" presId="urn:microsoft.com/office/officeart/2005/8/layout/hierarchy1"/>
    <dgm:cxn modelId="{EAF507F4-76BB-4397-AB0A-C4F3941204A6}" type="presParOf" srcId="{817454B9-6B5F-4D76-B445-9C25646AF94F}" destId="{DED85FCE-39CE-424A-A4C5-98748950B122}" srcOrd="1" destOrd="0" presId="urn:microsoft.com/office/officeart/2005/8/layout/hierarchy1"/>
    <dgm:cxn modelId="{CD771D85-B1D7-48CF-A35A-512140374683}" type="presParOf" srcId="{A7FF46DA-0D0E-41B1-9759-CC30CB2719E3}" destId="{8F904122-8B90-4172-AF2C-7800D9AB355D}" srcOrd="1" destOrd="0" presId="urn:microsoft.com/office/officeart/2005/8/layout/hierarchy1"/>
    <dgm:cxn modelId="{6A4E9911-9551-4A25-8AAC-079D84812C3F}" type="presParOf" srcId="{8C6B0F17-1430-4E0D-A0B3-8AD44465F848}" destId="{DA5A6694-AEBD-4455-A7E2-E6F86193B9F0}" srcOrd="4" destOrd="0" presId="urn:microsoft.com/office/officeart/2005/8/layout/hierarchy1"/>
    <dgm:cxn modelId="{595C7507-AAF3-4D2C-B799-F271683D67B2}" type="presParOf" srcId="{8C6B0F17-1430-4E0D-A0B3-8AD44465F848}" destId="{98A5941C-D8F8-4F59-B140-8D30A25E42E7}" srcOrd="5" destOrd="0" presId="urn:microsoft.com/office/officeart/2005/8/layout/hierarchy1"/>
    <dgm:cxn modelId="{148BCFDE-E28A-4EC2-8133-D8744BA2FCE0}" type="presParOf" srcId="{98A5941C-D8F8-4F59-B140-8D30A25E42E7}" destId="{161849D8-C668-4F4D-A1EF-30C2B13538C3}" srcOrd="0" destOrd="0" presId="urn:microsoft.com/office/officeart/2005/8/layout/hierarchy1"/>
    <dgm:cxn modelId="{2ABDFABC-40AC-479F-AFD2-0BA5CE0BD979}" type="presParOf" srcId="{161849D8-C668-4F4D-A1EF-30C2B13538C3}" destId="{127D38B4-CA76-4909-AA77-A45CE5DFCD10}" srcOrd="0" destOrd="0" presId="urn:microsoft.com/office/officeart/2005/8/layout/hierarchy1"/>
    <dgm:cxn modelId="{2B59C360-FCF4-4E29-87A8-1B7281D1D6E1}" type="presParOf" srcId="{161849D8-C668-4F4D-A1EF-30C2B13538C3}" destId="{F0F279F7-EEAD-4D0B-B3F0-5C5E0BC9152D}" srcOrd="1" destOrd="0" presId="urn:microsoft.com/office/officeart/2005/8/layout/hierarchy1"/>
    <dgm:cxn modelId="{66C10C7E-DF07-4F9E-8390-A0E4B06E9BFD}" type="presParOf" srcId="{98A5941C-D8F8-4F59-B140-8D30A25E42E7}" destId="{7AEC5831-5A89-4B8F-A75F-1E1FB28F6593}" srcOrd="1" destOrd="0" presId="urn:microsoft.com/office/officeart/2005/8/layout/hierarchy1"/>
    <dgm:cxn modelId="{DE26D221-16E6-497C-BF6A-99A899EA1F95}" type="presParOf" srcId="{7AEC5831-5A89-4B8F-A75F-1E1FB28F6593}" destId="{5ECB6E55-5E31-419C-9795-28660F11FF2F}" srcOrd="0" destOrd="0" presId="urn:microsoft.com/office/officeart/2005/8/layout/hierarchy1"/>
    <dgm:cxn modelId="{AD4AE6EC-6954-42FC-8CB3-E08BF77BE157}" type="presParOf" srcId="{7AEC5831-5A89-4B8F-A75F-1E1FB28F6593}" destId="{DAC8A4AA-8F9E-4904-B5A7-DB3382CB2A0E}" srcOrd="1" destOrd="0" presId="urn:microsoft.com/office/officeart/2005/8/layout/hierarchy1"/>
    <dgm:cxn modelId="{4F2832F3-8611-45E1-BBDA-E6D012B986D5}" type="presParOf" srcId="{DAC8A4AA-8F9E-4904-B5A7-DB3382CB2A0E}" destId="{0D49CF70-FBEF-4794-A430-4CFEB7E40879}" srcOrd="0" destOrd="0" presId="urn:microsoft.com/office/officeart/2005/8/layout/hierarchy1"/>
    <dgm:cxn modelId="{0B8EF35A-2B94-4341-8274-E8906BC4D89E}" type="presParOf" srcId="{0D49CF70-FBEF-4794-A430-4CFEB7E40879}" destId="{971FA0A0-3FEB-493D-833C-C86B7F3EEA3C}" srcOrd="0" destOrd="0" presId="urn:microsoft.com/office/officeart/2005/8/layout/hierarchy1"/>
    <dgm:cxn modelId="{3C1084CB-2375-4BE7-B913-C4307383067E}" type="presParOf" srcId="{0D49CF70-FBEF-4794-A430-4CFEB7E40879}" destId="{8224F78D-4073-4AC4-8BBF-B6B43CFE1702}" srcOrd="1" destOrd="0" presId="urn:microsoft.com/office/officeart/2005/8/layout/hierarchy1"/>
    <dgm:cxn modelId="{11091768-938D-48BF-BAF2-C7760723E40C}" type="presParOf" srcId="{DAC8A4AA-8F9E-4904-B5A7-DB3382CB2A0E}" destId="{EE4EA2E6-CF34-4566-A5F0-E7FEBE11587A}" srcOrd="1" destOrd="0" presId="urn:microsoft.com/office/officeart/2005/8/layout/hierarchy1"/>
    <dgm:cxn modelId="{C7655B01-EE93-47F3-BDBC-D913C966C0BE}" type="presParOf" srcId="{EE4EA2E6-CF34-4566-A5F0-E7FEBE11587A}" destId="{C8CD3347-7176-46CF-9E06-C9AF5AD16679}" srcOrd="0" destOrd="0" presId="urn:microsoft.com/office/officeart/2005/8/layout/hierarchy1"/>
    <dgm:cxn modelId="{A7CA7C1A-4719-418B-B8F5-E9BBAE0703AE}" type="presParOf" srcId="{EE4EA2E6-CF34-4566-A5F0-E7FEBE11587A}" destId="{9F8D148E-FB69-4032-9B66-0E437B2AA477}" srcOrd="1" destOrd="0" presId="urn:microsoft.com/office/officeart/2005/8/layout/hierarchy1"/>
    <dgm:cxn modelId="{E3A1FCC5-DEAB-4A69-B60A-8A5BC0BC3D93}" type="presParOf" srcId="{9F8D148E-FB69-4032-9B66-0E437B2AA477}" destId="{67D28F81-0B52-4D0B-BD1F-719605E82D15}" srcOrd="0" destOrd="0" presId="urn:microsoft.com/office/officeart/2005/8/layout/hierarchy1"/>
    <dgm:cxn modelId="{F07EB83B-5F35-4C05-A524-4CD7EFB156F9}" type="presParOf" srcId="{67D28F81-0B52-4D0B-BD1F-719605E82D15}" destId="{B3C8F2C5-45CE-4413-B4F0-969FF7B32811}" srcOrd="0" destOrd="0" presId="urn:microsoft.com/office/officeart/2005/8/layout/hierarchy1"/>
    <dgm:cxn modelId="{E67FCF69-7CF6-4F55-BF75-F3B7B104479E}" type="presParOf" srcId="{67D28F81-0B52-4D0B-BD1F-719605E82D15}" destId="{DA2AD16E-6B15-416C-9DA5-DD315B774387}" srcOrd="1" destOrd="0" presId="urn:microsoft.com/office/officeart/2005/8/layout/hierarchy1"/>
    <dgm:cxn modelId="{24D24262-7999-4CAD-B25F-E71D1A36C377}" type="presParOf" srcId="{9F8D148E-FB69-4032-9B66-0E437B2AA477}" destId="{E66CADC4-3D51-443B-B529-1B0F8EBA7282}" srcOrd="1" destOrd="0" presId="urn:microsoft.com/office/officeart/2005/8/layout/hierarchy1"/>
    <dgm:cxn modelId="{9B4B1993-65AC-4A27-A985-0C28FA838F30}" type="presParOf" srcId="{E66CADC4-3D51-443B-B529-1B0F8EBA7282}" destId="{FB8039CB-DB57-43AA-9BC8-590D5CEBA1F2}" srcOrd="0" destOrd="0" presId="urn:microsoft.com/office/officeart/2005/8/layout/hierarchy1"/>
    <dgm:cxn modelId="{7B376861-526E-4744-9F18-855098EC2C28}" type="presParOf" srcId="{E66CADC4-3D51-443B-B529-1B0F8EBA7282}" destId="{05C9BB8E-D4CD-413B-8E56-88C59DB8D3CE}" srcOrd="1" destOrd="0" presId="urn:microsoft.com/office/officeart/2005/8/layout/hierarchy1"/>
    <dgm:cxn modelId="{91493209-767F-49A2-A6AA-033F4E0C20EA}" type="presParOf" srcId="{05C9BB8E-D4CD-413B-8E56-88C59DB8D3CE}" destId="{1EEEB601-CF62-4BC0-8CFA-EA3965B860D5}" srcOrd="0" destOrd="0" presId="urn:microsoft.com/office/officeart/2005/8/layout/hierarchy1"/>
    <dgm:cxn modelId="{36634C1D-6F75-429A-9E9F-1E57031CF175}" type="presParOf" srcId="{1EEEB601-CF62-4BC0-8CFA-EA3965B860D5}" destId="{A7D314AC-5CAF-409C-A6FF-32C14F5C7DAC}" srcOrd="0" destOrd="0" presId="urn:microsoft.com/office/officeart/2005/8/layout/hierarchy1"/>
    <dgm:cxn modelId="{3E8FAB15-9E13-449E-A9DA-0667A0B08A97}" type="presParOf" srcId="{1EEEB601-CF62-4BC0-8CFA-EA3965B860D5}" destId="{06BE7FDE-E191-4E4D-B147-E081DEED2EAF}" srcOrd="1" destOrd="0" presId="urn:microsoft.com/office/officeart/2005/8/layout/hierarchy1"/>
    <dgm:cxn modelId="{24232A14-DB40-4014-AA6E-5B29CA200CED}" type="presParOf" srcId="{05C9BB8E-D4CD-413B-8E56-88C59DB8D3CE}" destId="{B667196E-22C1-4356-AB78-0AF0218A8439}" srcOrd="1" destOrd="0" presId="urn:microsoft.com/office/officeart/2005/8/layout/hierarchy1"/>
    <dgm:cxn modelId="{6E08BF18-8617-4DB6-9E5A-AE7CA8B445DC}" type="presParOf" srcId="{8C6B0F17-1430-4E0D-A0B3-8AD44465F848}" destId="{32BB15AB-D300-49D2-8944-51E9C0530318}" srcOrd="6" destOrd="0" presId="urn:microsoft.com/office/officeart/2005/8/layout/hierarchy1"/>
    <dgm:cxn modelId="{2287E804-D3B7-4B95-8739-264052D26F67}" type="presParOf" srcId="{8C6B0F17-1430-4E0D-A0B3-8AD44465F848}" destId="{92E0875E-F5F2-449B-9CBB-5F4253B12F40}" srcOrd="7" destOrd="0" presId="urn:microsoft.com/office/officeart/2005/8/layout/hierarchy1"/>
    <dgm:cxn modelId="{6A9D0B4F-7AB3-401C-A351-77987233715F}" type="presParOf" srcId="{92E0875E-F5F2-449B-9CBB-5F4253B12F40}" destId="{566DB67C-C892-47E4-BE8A-0B823375B690}" srcOrd="0" destOrd="0" presId="urn:microsoft.com/office/officeart/2005/8/layout/hierarchy1"/>
    <dgm:cxn modelId="{7D7EEC86-4152-4568-8B14-DCFCCF94B0F3}" type="presParOf" srcId="{566DB67C-C892-47E4-BE8A-0B823375B690}" destId="{D9F49332-556E-466E-B1CB-0FC53C1B9205}" srcOrd="0" destOrd="0" presId="urn:microsoft.com/office/officeart/2005/8/layout/hierarchy1"/>
    <dgm:cxn modelId="{BC1A5CB4-E555-42A1-956C-4F6F78CC4613}" type="presParOf" srcId="{566DB67C-C892-47E4-BE8A-0B823375B690}" destId="{3B8A920E-6ED9-402E-A69E-2BFCBF29D648}" srcOrd="1" destOrd="0" presId="urn:microsoft.com/office/officeart/2005/8/layout/hierarchy1"/>
    <dgm:cxn modelId="{8F1E043E-8E7D-4A73-8E00-43AEC89EEBCE}" type="presParOf" srcId="{92E0875E-F5F2-449B-9CBB-5F4253B12F40}" destId="{A90EF4D1-3B39-44C8-BE91-3CF7B824C7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FC6BEC-4C24-47D7-AE2C-569544A946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1361B-D3E2-47E5-ACB5-529A4FF5D222}">
      <dgm:prSet phldrT="[Text]" custT="1"/>
      <dgm:spPr/>
      <dgm:t>
        <a:bodyPr/>
        <a:lstStyle/>
        <a:p>
          <a:r>
            <a:rPr lang="en-US" sz="1800" b="1" dirty="0"/>
            <a:t>P</a:t>
          </a:r>
          <a:r>
            <a:rPr lang="sr-Latn-RS" sz="1800" b="1" dirty="0"/>
            <a:t>oremećaji kortikalnog razvoja</a:t>
          </a:r>
          <a:endParaRPr lang="en-US" sz="1800" b="1" dirty="0"/>
        </a:p>
      </dgm:t>
    </dgm:pt>
    <dgm:pt modelId="{7380810C-56AF-4DC8-806A-6933A52BC3BB}" type="parTrans" cxnId="{90CCA1E5-E562-43C9-837A-F20565162640}">
      <dgm:prSet/>
      <dgm:spPr/>
      <dgm:t>
        <a:bodyPr/>
        <a:lstStyle/>
        <a:p>
          <a:endParaRPr lang="en-US" sz="1400"/>
        </a:p>
      </dgm:t>
    </dgm:pt>
    <dgm:pt modelId="{A180CD3C-8D38-4118-857A-8CF85CF312C9}" type="sibTrans" cxnId="{90CCA1E5-E562-43C9-837A-F20565162640}">
      <dgm:prSet/>
      <dgm:spPr/>
      <dgm:t>
        <a:bodyPr/>
        <a:lstStyle/>
        <a:p>
          <a:endParaRPr lang="en-US" sz="1400"/>
        </a:p>
      </dgm:t>
    </dgm:pt>
    <dgm:pt modelId="{0D11CB87-F640-4E9F-8030-092A172B52B4}">
      <dgm:prSet phldrT="[Text]" custT="1"/>
      <dgm:spPr/>
      <dgm:t>
        <a:bodyPr/>
        <a:lstStyle/>
        <a:p>
          <a:r>
            <a:rPr lang="sr-Latn-RS" sz="1600" b="1" dirty="0"/>
            <a:t>Proliferacije</a:t>
          </a:r>
          <a:endParaRPr lang="en-US" sz="1600" b="1" dirty="0"/>
        </a:p>
      </dgm:t>
    </dgm:pt>
    <dgm:pt modelId="{EEBE1D11-83B7-40F4-8A05-1DEFF8D9AF67}" type="parTrans" cxnId="{6B7BD76B-9084-4975-85DE-59DD9BA6B220}">
      <dgm:prSet/>
      <dgm:spPr/>
      <dgm:t>
        <a:bodyPr/>
        <a:lstStyle/>
        <a:p>
          <a:endParaRPr lang="en-US" sz="1400"/>
        </a:p>
      </dgm:t>
    </dgm:pt>
    <dgm:pt modelId="{23D9ABEE-BEB5-4326-94EA-2866066F9096}" type="sibTrans" cxnId="{6B7BD76B-9084-4975-85DE-59DD9BA6B220}">
      <dgm:prSet/>
      <dgm:spPr/>
      <dgm:t>
        <a:bodyPr/>
        <a:lstStyle/>
        <a:p>
          <a:endParaRPr lang="en-US" sz="1400"/>
        </a:p>
      </dgm:t>
    </dgm:pt>
    <dgm:pt modelId="{D1FDEB4A-BE93-41AB-B81D-D60294D3BBEC}">
      <dgm:prSet phldrT="[Text]" custT="1"/>
      <dgm:spPr/>
      <dgm:t>
        <a:bodyPr/>
        <a:lstStyle/>
        <a:p>
          <a:r>
            <a:rPr lang="sr-Latn-RS" sz="1400" dirty="0"/>
            <a:t>Smanjena proliferacija</a:t>
          </a:r>
          <a:endParaRPr lang="en-US" sz="1400" dirty="0"/>
        </a:p>
      </dgm:t>
    </dgm:pt>
    <dgm:pt modelId="{CCCA92A3-74BD-4197-9065-8742A7C04B74}" type="parTrans" cxnId="{B6340B01-FEEC-43FB-B1B7-DC5CFCC54337}">
      <dgm:prSet/>
      <dgm:spPr/>
      <dgm:t>
        <a:bodyPr/>
        <a:lstStyle/>
        <a:p>
          <a:endParaRPr lang="en-US" sz="1400"/>
        </a:p>
      </dgm:t>
    </dgm:pt>
    <dgm:pt modelId="{308D89CB-C874-4AED-ADFF-E44D03575C55}" type="sibTrans" cxnId="{B6340B01-FEEC-43FB-B1B7-DC5CFCC54337}">
      <dgm:prSet/>
      <dgm:spPr/>
      <dgm:t>
        <a:bodyPr/>
        <a:lstStyle/>
        <a:p>
          <a:endParaRPr lang="en-US" sz="1400"/>
        </a:p>
      </dgm:t>
    </dgm:pt>
    <dgm:pt modelId="{C6F80EBA-A24F-47E9-9942-B4C86C3136B4}">
      <dgm:prSet phldrT="[Text]" custT="1"/>
      <dgm:spPr/>
      <dgm:t>
        <a:bodyPr/>
        <a:lstStyle/>
        <a:p>
          <a:r>
            <a:rPr lang="sr-Latn-RS" sz="1600" b="1" dirty="0"/>
            <a:t>Migracije</a:t>
          </a:r>
          <a:endParaRPr lang="en-US" sz="1600" b="1" dirty="0"/>
        </a:p>
      </dgm:t>
    </dgm:pt>
    <dgm:pt modelId="{704D5348-550E-412F-94EA-EABB99E1BDF9}" type="parTrans" cxnId="{C73BDE5B-E1EE-4F31-A2B9-29851073EDF3}">
      <dgm:prSet/>
      <dgm:spPr/>
      <dgm:t>
        <a:bodyPr/>
        <a:lstStyle/>
        <a:p>
          <a:endParaRPr lang="en-US" sz="1400"/>
        </a:p>
      </dgm:t>
    </dgm:pt>
    <dgm:pt modelId="{7FCC1F31-23D9-44BC-88F9-4B69030E376C}" type="sibTrans" cxnId="{C73BDE5B-E1EE-4F31-A2B9-29851073EDF3}">
      <dgm:prSet/>
      <dgm:spPr/>
      <dgm:t>
        <a:bodyPr/>
        <a:lstStyle/>
        <a:p>
          <a:endParaRPr lang="en-US" sz="1400"/>
        </a:p>
      </dgm:t>
    </dgm:pt>
    <dgm:pt modelId="{EF59348D-D6EB-48A6-AD30-2ACF1B0D5D99}">
      <dgm:prSet phldrT="[Text]" custT="1"/>
      <dgm:spPr/>
      <dgm:t>
        <a:bodyPr/>
        <a:lstStyle/>
        <a:p>
          <a:r>
            <a:rPr lang="sr-Latn-RS" sz="1400" dirty="0"/>
            <a:t>Nedovoljna</a:t>
          </a:r>
          <a:endParaRPr lang="en-US" sz="1400" dirty="0"/>
        </a:p>
      </dgm:t>
    </dgm:pt>
    <dgm:pt modelId="{5C17D484-C6A4-4A92-A2A4-D222FC9FE161}" type="parTrans" cxnId="{1D218332-EFBC-46AD-A61C-70B9F756C141}">
      <dgm:prSet/>
      <dgm:spPr/>
      <dgm:t>
        <a:bodyPr/>
        <a:lstStyle/>
        <a:p>
          <a:endParaRPr lang="en-US" sz="1400"/>
        </a:p>
      </dgm:t>
    </dgm:pt>
    <dgm:pt modelId="{0859D2C9-7E8C-4DDC-894B-F8203A27917E}" type="sibTrans" cxnId="{1D218332-EFBC-46AD-A61C-70B9F756C141}">
      <dgm:prSet/>
      <dgm:spPr/>
      <dgm:t>
        <a:bodyPr/>
        <a:lstStyle/>
        <a:p>
          <a:endParaRPr lang="en-US" sz="1400"/>
        </a:p>
      </dgm:t>
    </dgm:pt>
    <dgm:pt modelId="{9B369C34-3328-41E9-8CC8-D319BBE6F9E3}">
      <dgm:prSet custT="1"/>
      <dgm:spPr/>
      <dgm:t>
        <a:bodyPr/>
        <a:lstStyle/>
        <a:p>
          <a:r>
            <a:rPr lang="sr-Latn-RS" sz="1600" b="1" dirty="0"/>
            <a:t>Organizacije*</a:t>
          </a:r>
          <a:endParaRPr lang="en-US" sz="1600" b="1" dirty="0"/>
        </a:p>
      </dgm:t>
    </dgm:pt>
    <dgm:pt modelId="{0107CC91-C874-4662-8E31-F689BBA2C3EB}" type="parTrans" cxnId="{0122EDD9-3951-4BF7-A379-46BCA6AB9FED}">
      <dgm:prSet/>
      <dgm:spPr/>
      <dgm:t>
        <a:bodyPr/>
        <a:lstStyle/>
        <a:p>
          <a:endParaRPr lang="en-US" sz="1400"/>
        </a:p>
      </dgm:t>
    </dgm:pt>
    <dgm:pt modelId="{A09F4CF1-C900-4517-B158-653BB546DE2B}" type="sibTrans" cxnId="{0122EDD9-3951-4BF7-A379-46BCA6AB9FED}">
      <dgm:prSet/>
      <dgm:spPr/>
      <dgm:t>
        <a:bodyPr/>
        <a:lstStyle/>
        <a:p>
          <a:endParaRPr lang="en-US" sz="1400"/>
        </a:p>
      </dgm:t>
    </dgm:pt>
    <dgm:pt modelId="{C7DF259C-5C0D-44B0-A49E-AD471A6D71DF}">
      <dgm:prSet custT="1"/>
      <dgm:spPr/>
      <dgm:t>
        <a:bodyPr/>
        <a:lstStyle/>
        <a:p>
          <a:r>
            <a:rPr lang="sr-Latn-RS" sz="1400" dirty="0"/>
            <a:t>Povećana proliferacija</a:t>
          </a:r>
          <a:endParaRPr lang="en-US" sz="1400" dirty="0"/>
        </a:p>
      </dgm:t>
    </dgm:pt>
    <dgm:pt modelId="{90C59ED3-FC48-4E2E-B6B3-0E781DE35C52}" type="parTrans" cxnId="{A4FFDB60-5053-4FF0-AA65-677CFE756FBA}">
      <dgm:prSet/>
      <dgm:spPr/>
      <dgm:t>
        <a:bodyPr/>
        <a:lstStyle/>
        <a:p>
          <a:endParaRPr lang="en-US" sz="1400"/>
        </a:p>
      </dgm:t>
    </dgm:pt>
    <dgm:pt modelId="{222B608C-163F-4F22-A760-CCAF7B67A438}" type="sibTrans" cxnId="{A4FFDB60-5053-4FF0-AA65-677CFE756FBA}">
      <dgm:prSet/>
      <dgm:spPr/>
      <dgm:t>
        <a:bodyPr/>
        <a:lstStyle/>
        <a:p>
          <a:endParaRPr lang="en-US" sz="1400"/>
        </a:p>
      </dgm:t>
    </dgm:pt>
    <dgm:pt modelId="{9F9DE1C2-F593-4F3E-8364-A12648065D68}">
      <dgm:prSet custT="1"/>
      <dgm:spPr/>
      <dgm:t>
        <a:bodyPr/>
        <a:lstStyle/>
        <a:p>
          <a:r>
            <a:rPr lang="sr-Latn-RS" sz="1400" dirty="0"/>
            <a:t>Proliferacija malformacija  (‘hamartomna’)</a:t>
          </a:r>
          <a:endParaRPr lang="en-US" sz="1400" dirty="0"/>
        </a:p>
      </dgm:t>
    </dgm:pt>
    <dgm:pt modelId="{26B70C52-A743-40D5-8F66-87F12C6CB80E}" type="parTrans" cxnId="{F0C7671D-BA01-475A-AA43-A7229A24792A}">
      <dgm:prSet/>
      <dgm:spPr/>
      <dgm:t>
        <a:bodyPr/>
        <a:lstStyle/>
        <a:p>
          <a:endParaRPr lang="en-US" sz="1400"/>
        </a:p>
      </dgm:t>
    </dgm:pt>
    <dgm:pt modelId="{45E95A92-FD9B-4070-967B-153DE4307BA6}" type="sibTrans" cxnId="{F0C7671D-BA01-475A-AA43-A7229A24792A}">
      <dgm:prSet/>
      <dgm:spPr/>
      <dgm:t>
        <a:bodyPr/>
        <a:lstStyle/>
        <a:p>
          <a:endParaRPr lang="en-US" sz="1400"/>
        </a:p>
      </dgm:t>
    </dgm:pt>
    <dgm:pt modelId="{B7F15EFC-92E7-483E-BC98-2A3634F3D9D2}">
      <dgm:prSet custT="1"/>
      <dgm:spPr/>
      <dgm:t>
        <a:bodyPr/>
        <a:lstStyle/>
        <a:p>
          <a:r>
            <a:rPr lang="sr-Latn-RS" sz="1400" dirty="0"/>
            <a:t>Neoplastička proliferacija</a:t>
          </a:r>
          <a:endParaRPr lang="en-US" sz="1400" dirty="0"/>
        </a:p>
      </dgm:t>
    </dgm:pt>
    <dgm:pt modelId="{A38111AE-E98B-403C-90EE-E3C514F428BC}" type="parTrans" cxnId="{46CC51B9-440A-469D-8353-C99E25E3F681}">
      <dgm:prSet/>
      <dgm:spPr/>
      <dgm:t>
        <a:bodyPr/>
        <a:lstStyle/>
        <a:p>
          <a:endParaRPr lang="en-US" sz="1400"/>
        </a:p>
      </dgm:t>
    </dgm:pt>
    <dgm:pt modelId="{3251CACB-F300-4742-93A8-349BDB0391F3}" type="sibTrans" cxnId="{46CC51B9-440A-469D-8353-C99E25E3F681}">
      <dgm:prSet/>
      <dgm:spPr/>
      <dgm:t>
        <a:bodyPr/>
        <a:lstStyle/>
        <a:p>
          <a:endParaRPr lang="en-US" sz="1400"/>
        </a:p>
      </dgm:t>
    </dgm:pt>
    <dgm:pt modelId="{AF7AAD6D-0E59-4008-9094-1944FCB442C6}">
      <dgm:prSet custT="1"/>
      <dgm:spPr/>
      <dgm:t>
        <a:bodyPr/>
        <a:lstStyle/>
        <a:p>
          <a:r>
            <a:rPr lang="sr-Latn-RS" sz="1400" dirty="0"/>
            <a:t>Preterana</a:t>
          </a:r>
          <a:endParaRPr lang="en-US" sz="1400" dirty="0"/>
        </a:p>
      </dgm:t>
    </dgm:pt>
    <dgm:pt modelId="{FA32FB33-41D8-41E0-908E-A17713230820}" type="parTrans" cxnId="{448CA535-8686-40D2-8B79-7100193D45E0}">
      <dgm:prSet/>
      <dgm:spPr/>
      <dgm:t>
        <a:bodyPr/>
        <a:lstStyle/>
        <a:p>
          <a:endParaRPr lang="en-US" sz="1400"/>
        </a:p>
      </dgm:t>
    </dgm:pt>
    <dgm:pt modelId="{E7C722ED-87A6-4CE0-A47C-9833F0B7FFE0}" type="sibTrans" cxnId="{448CA535-8686-40D2-8B79-7100193D45E0}">
      <dgm:prSet/>
      <dgm:spPr/>
      <dgm:t>
        <a:bodyPr/>
        <a:lstStyle/>
        <a:p>
          <a:endParaRPr lang="en-US" sz="1400"/>
        </a:p>
      </dgm:t>
    </dgm:pt>
    <dgm:pt modelId="{5794CDCD-1D41-4507-A22C-DE0B7D6D44A1}">
      <dgm:prSet custT="1"/>
      <dgm:spPr/>
      <dgm:t>
        <a:bodyPr/>
        <a:lstStyle/>
        <a:p>
          <a:r>
            <a:rPr lang="sr-Latn-RS" sz="1400" dirty="0"/>
            <a:t>Ektopička</a:t>
          </a:r>
          <a:endParaRPr lang="en-US" sz="1400" dirty="0"/>
        </a:p>
      </dgm:t>
    </dgm:pt>
    <dgm:pt modelId="{DB364BA2-9BDD-4AD0-8103-B728130ECEB2}" type="parTrans" cxnId="{E9081875-C9E8-470F-89FC-74D59F395B45}">
      <dgm:prSet/>
      <dgm:spPr/>
      <dgm:t>
        <a:bodyPr/>
        <a:lstStyle/>
        <a:p>
          <a:endParaRPr lang="en-US" sz="1400"/>
        </a:p>
      </dgm:t>
    </dgm:pt>
    <dgm:pt modelId="{BA118366-6530-43D8-8C1B-C15B09BF1026}" type="sibTrans" cxnId="{E9081875-C9E8-470F-89FC-74D59F395B45}">
      <dgm:prSet/>
      <dgm:spPr/>
      <dgm:t>
        <a:bodyPr/>
        <a:lstStyle/>
        <a:p>
          <a:endParaRPr lang="en-US" sz="1400"/>
        </a:p>
      </dgm:t>
    </dgm:pt>
    <dgm:pt modelId="{681A52F8-9DAA-4C59-B697-1DE007FFB2DD}">
      <dgm:prSet custT="1"/>
      <dgm:spPr/>
      <dgm:t>
        <a:bodyPr/>
        <a:lstStyle/>
        <a:p>
          <a:r>
            <a:rPr lang="sr-Latn-RS" sz="1400" dirty="0"/>
            <a:t>Površinskog korteksa</a:t>
          </a:r>
          <a:endParaRPr lang="en-US" sz="1400" dirty="0"/>
        </a:p>
      </dgm:t>
    </dgm:pt>
    <dgm:pt modelId="{101B3468-9DA6-4072-9907-44402D000D1F}" type="parTrans" cxnId="{41BB6EBD-2FE4-4AA4-8AA6-81A3DFF05791}">
      <dgm:prSet/>
      <dgm:spPr/>
      <dgm:t>
        <a:bodyPr/>
        <a:lstStyle/>
        <a:p>
          <a:endParaRPr lang="en-US" sz="1400"/>
        </a:p>
      </dgm:t>
    </dgm:pt>
    <dgm:pt modelId="{9A9662DB-5E46-4550-91D1-53CEFFA43109}" type="sibTrans" cxnId="{41BB6EBD-2FE4-4AA4-8AA6-81A3DFF05791}">
      <dgm:prSet/>
      <dgm:spPr/>
      <dgm:t>
        <a:bodyPr/>
        <a:lstStyle/>
        <a:p>
          <a:endParaRPr lang="en-US" sz="1400"/>
        </a:p>
      </dgm:t>
    </dgm:pt>
    <dgm:pt modelId="{737E46D5-2182-48A0-AF3B-C4D35143B3D9}">
      <dgm:prSet custT="1"/>
      <dgm:spPr/>
      <dgm:t>
        <a:bodyPr/>
        <a:lstStyle/>
        <a:p>
          <a:r>
            <a:rPr lang="sr-Latn-RS" sz="1400" dirty="0"/>
            <a:t>Celog korteksa</a:t>
          </a:r>
          <a:endParaRPr lang="en-US" sz="1400" dirty="0"/>
        </a:p>
      </dgm:t>
    </dgm:pt>
    <dgm:pt modelId="{4556E338-1D25-4C68-9E49-8880681311BA}" type="parTrans" cxnId="{49A9D586-73F0-4E3A-B7ED-FE8BC22C6BA7}">
      <dgm:prSet/>
      <dgm:spPr/>
      <dgm:t>
        <a:bodyPr/>
        <a:lstStyle/>
        <a:p>
          <a:endParaRPr lang="en-US" sz="1400"/>
        </a:p>
      </dgm:t>
    </dgm:pt>
    <dgm:pt modelId="{E0E5BB33-2432-4297-94A3-487F24E66E89}" type="sibTrans" cxnId="{49A9D586-73F0-4E3A-B7ED-FE8BC22C6BA7}">
      <dgm:prSet/>
      <dgm:spPr/>
      <dgm:t>
        <a:bodyPr/>
        <a:lstStyle/>
        <a:p>
          <a:endParaRPr lang="en-US" sz="1400"/>
        </a:p>
      </dgm:t>
    </dgm:pt>
    <dgm:pt modelId="{F4EF3267-6EED-4F9C-B9DE-8BAF18A5A17C}" type="pres">
      <dgm:prSet presAssocID="{E5FC6BEC-4C24-47D7-AE2C-569544A94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49FCB7-1E1B-4230-B072-586388F07AE0}" type="pres">
      <dgm:prSet presAssocID="{FB91361B-D3E2-47E5-ACB5-529A4FF5D222}" presName="hierRoot1" presStyleCnt="0"/>
      <dgm:spPr/>
    </dgm:pt>
    <dgm:pt modelId="{9BE31D44-398B-4C2D-A419-6B3A11A88D82}" type="pres">
      <dgm:prSet presAssocID="{FB91361B-D3E2-47E5-ACB5-529A4FF5D222}" presName="composite" presStyleCnt="0"/>
      <dgm:spPr/>
    </dgm:pt>
    <dgm:pt modelId="{FC7BBA31-6CBA-4562-9126-E4C807E0F5FE}" type="pres">
      <dgm:prSet presAssocID="{FB91361B-D3E2-47E5-ACB5-529A4FF5D222}" presName="background" presStyleLbl="node0" presStyleIdx="0" presStyleCnt="1"/>
      <dgm:spPr/>
    </dgm:pt>
    <dgm:pt modelId="{03FD8B93-CA8C-4D61-876F-E9B3696AE63B}" type="pres">
      <dgm:prSet presAssocID="{FB91361B-D3E2-47E5-ACB5-529A4FF5D222}" presName="text" presStyleLbl="fgAcc0" presStyleIdx="0" presStyleCnt="1" custScaleX="33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93310-8EEB-46D5-9AFC-78AFE6283325}" type="pres">
      <dgm:prSet presAssocID="{FB91361B-D3E2-47E5-ACB5-529A4FF5D222}" presName="hierChild2" presStyleCnt="0"/>
      <dgm:spPr/>
    </dgm:pt>
    <dgm:pt modelId="{ABE5F237-EBAC-4980-B54F-CFD91001E990}" type="pres">
      <dgm:prSet presAssocID="{EEBE1D11-83B7-40F4-8A05-1DEFF8D9AF6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C566EC4-DB8D-4644-9400-00461ED3F279}" type="pres">
      <dgm:prSet presAssocID="{0D11CB87-F640-4E9F-8030-092A172B52B4}" presName="hierRoot2" presStyleCnt="0"/>
      <dgm:spPr/>
    </dgm:pt>
    <dgm:pt modelId="{282592F6-57CF-4C10-AF4F-85B41A492368}" type="pres">
      <dgm:prSet presAssocID="{0D11CB87-F640-4E9F-8030-092A172B52B4}" presName="composite2" presStyleCnt="0"/>
      <dgm:spPr/>
    </dgm:pt>
    <dgm:pt modelId="{C42D7134-8C93-41B6-BFD4-92B3F97FEE5F}" type="pres">
      <dgm:prSet presAssocID="{0D11CB87-F640-4E9F-8030-092A172B52B4}" presName="background2" presStyleLbl="node2" presStyleIdx="0" presStyleCnt="3"/>
      <dgm:spPr/>
    </dgm:pt>
    <dgm:pt modelId="{468B9609-08BF-4A7C-887C-A78782CB9EB1}" type="pres">
      <dgm:prSet presAssocID="{0D11CB87-F640-4E9F-8030-092A172B52B4}" presName="text2" presStyleLbl="fgAcc2" presStyleIdx="0" presStyleCnt="3" custScaleX="144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45DDA-6690-41D2-AD30-67CB0857716A}" type="pres">
      <dgm:prSet presAssocID="{0D11CB87-F640-4E9F-8030-092A172B52B4}" presName="hierChild3" presStyleCnt="0"/>
      <dgm:spPr/>
    </dgm:pt>
    <dgm:pt modelId="{262A5D42-4349-4356-95C4-7CD1117B00F5}" type="pres">
      <dgm:prSet presAssocID="{CCCA92A3-74BD-4197-9065-8742A7C04B7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0BE40FC-14D3-4BCF-A78B-69F2BF1ACF0D}" type="pres">
      <dgm:prSet presAssocID="{D1FDEB4A-BE93-41AB-B81D-D60294D3BBEC}" presName="hierRoot3" presStyleCnt="0"/>
      <dgm:spPr/>
    </dgm:pt>
    <dgm:pt modelId="{C53DB14F-2D48-4165-A402-FAD83E53F114}" type="pres">
      <dgm:prSet presAssocID="{D1FDEB4A-BE93-41AB-B81D-D60294D3BBEC}" presName="composite3" presStyleCnt="0"/>
      <dgm:spPr/>
    </dgm:pt>
    <dgm:pt modelId="{0C772E7A-12CE-4F7C-8844-F6F13ACC3A32}" type="pres">
      <dgm:prSet presAssocID="{D1FDEB4A-BE93-41AB-B81D-D60294D3BBEC}" presName="background3" presStyleLbl="node3" presStyleIdx="0" presStyleCnt="3"/>
      <dgm:spPr/>
    </dgm:pt>
    <dgm:pt modelId="{7FD381BD-6A13-4E50-8FAA-A510CCB39E8B}" type="pres">
      <dgm:prSet presAssocID="{D1FDEB4A-BE93-41AB-B81D-D60294D3BBEC}" presName="text3" presStyleLbl="fgAcc3" presStyleIdx="0" presStyleCnt="3" custScaleX="116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C7C94-2764-4CDE-B81E-60AD1B1BF7C3}" type="pres">
      <dgm:prSet presAssocID="{D1FDEB4A-BE93-41AB-B81D-D60294D3BBEC}" presName="hierChild4" presStyleCnt="0"/>
      <dgm:spPr/>
    </dgm:pt>
    <dgm:pt modelId="{5A865645-A8DA-4B32-849E-203719AAB551}" type="pres">
      <dgm:prSet presAssocID="{90C59ED3-FC48-4E2E-B6B3-0E781DE35C52}" presName="Name23" presStyleLbl="parChTrans1D4" presStyleIdx="0" presStyleCnt="6"/>
      <dgm:spPr/>
      <dgm:t>
        <a:bodyPr/>
        <a:lstStyle/>
        <a:p>
          <a:endParaRPr lang="en-US"/>
        </a:p>
      </dgm:t>
    </dgm:pt>
    <dgm:pt modelId="{A368039B-12AE-4B09-A23C-7488D374FB5A}" type="pres">
      <dgm:prSet presAssocID="{C7DF259C-5C0D-44B0-A49E-AD471A6D71DF}" presName="hierRoot4" presStyleCnt="0"/>
      <dgm:spPr/>
    </dgm:pt>
    <dgm:pt modelId="{0DA72042-D7E2-4A35-99FA-AC4C706B7366}" type="pres">
      <dgm:prSet presAssocID="{C7DF259C-5C0D-44B0-A49E-AD471A6D71DF}" presName="composite4" presStyleCnt="0"/>
      <dgm:spPr/>
    </dgm:pt>
    <dgm:pt modelId="{EC2EE960-5E53-47F7-8E0A-37CE9734A761}" type="pres">
      <dgm:prSet presAssocID="{C7DF259C-5C0D-44B0-A49E-AD471A6D71DF}" presName="background4" presStyleLbl="node4" presStyleIdx="0" presStyleCnt="6"/>
      <dgm:spPr/>
    </dgm:pt>
    <dgm:pt modelId="{2E64665A-B8D5-4966-B911-22C15D136B9D}" type="pres">
      <dgm:prSet presAssocID="{C7DF259C-5C0D-44B0-A49E-AD471A6D71DF}" presName="text4" presStyleLbl="fgAcc4" presStyleIdx="0" presStyleCnt="6" custScaleX="113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609BB-1607-4AA6-B5FD-26219E0BD2B2}" type="pres">
      <dgm:prSet presAssocID="{C7DF259C-5C0D-44B0-A49E-AD471A6D71DF}" presName="hierChild5" presStyleCnt="0"/>
      <dgm:spPr/>
    </dgm:pt>
    <dgm:pt modelId="{50E85B74-9FB6-4DF5-BA4B-E8D61D4016C8}" type="pres">
      <dgm:prSet presAssocID="{26B70C52-A743-40D5-8F66-87F12C6CB80E}" presName="Name23" presStyleLbl="parChTrans1D4" presStyleIdx="1" presStyleCnt="6"/>
      <dgm:spPr/>
      <dgm:t>
        <a:bodyPr/>
        <a:lstStyle/>
        <a:p>
          <a:endParaRPr lang="en-US"/>
        </a:p>
      </dgm:t>
    </dgm:pt>
    <dgm:pt modelId="{FC9B489C-C988-4B20-B4DD-3B82D37A7566}" type="pres">
      <dgm:prSet presAssocID="{9F9DE1C2-F593-4F3E-8364-A12648065D68}" presName="hierRoot4" presStyleCnt="0"/>
      <dgm:spPr/>
    </dgm:pt>
    <dgm:pt modelId="{D3B86178-F913-481A-A842-F378A7C54C55}" type="pres">
      <dgm:prSet presAssocID="{9F9DE1C2-F593-4F3E-8364-A12648065D68}" presName="composite4" presStyleCnt="0"/>
      <dgm:spPr/>
    </dgm:pt>
    <dgm:pt modelId="{C1F38773-B49D-44B5-B1AE-7889293C106D}" type="pres">
      <dgm:prSet presAssocID="{9F9DE1C2-F593-4F3E-8364-A12648065D68}" presName="background4" presStyleLbl="node4" presStyleIdx="1" presStyleCnt="6"/>
      <dgm:spPr/>
    </dgm:pt>
    <dgm:pt modelId="{EC6647E7-E25F-4D5A-902C-878E45A00EBB}" type="pres">
      <dgm:prSet presAssocID="{9F9DE1C2-F593-4F3E-8364-A12648065D68}" presName="text4" presStyleLbl="fgAcc4" presStyleIdx="1" presStyleCnt="6" custScaleX="1329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40CA9-2585-4913-8013-6949F81A860A}" type="pres">
      <dgm:prSet presAssocID="{9F9DE1C2-F593-4F3E-8364-A12648065D68}" presName="hierChild5" presStyleCnt="0"/>
      <dgm:spPr/>
    </dgm:pt>
    <dgm:pt modelId="{EF75C150-7C3E-4184-882D-D0CE6135E320}" type="pres">
      <dgm:prSet presAssocID="{A38111AE-E98B-403C-90EE-E3C514F428BC}" presName="Name23" presStyleLbl="parChTrans1D4" presStyleIdx="2" presStyleCnt="6"/>
      <dgm:spPr/>
      <dgm:t>
        <a:bodyPr/>
        <a:lstStyle/>
        <a:p>
          <a:endParaRPr lang="en-US"/>
        </a:p>
      </dgm:t>
    </dgm:pt>
    <dgm:pt modelId="{DCC030C0-83A0-4720-9013-53D0F228FA80}" type="pres">
      <dgm:prSet presAssocID="{B7F15EFC-92E7-483E-BC98-2A3634F3D9D2}" presName="hierRoot4" presStyleCnt="0"/>
      <dgm:spPr/>
    </dgm:pt>
    <dgm:pt modelId="{20792276-B0C5-459D-86B4-6DDBDE620FB2}" type="pres">
      <dgm:prSet presAssocID="{B7F15EFC-92E7-483E-BC98-2A3634F3D9D2}" presName="composite4" presStyleCnt="0"/>
      <dgm:spPr/>
    </dgm:pt>
    <dgm:pt modelId="{E65B1C84-2801-4C21-81D4-D4D73F01795C}" type="pres">
      <dgm:prSet presAssocID="{B7F15EFC-92E7-483E-BC98-2A3634F3D9D2}" presName="background4" presStyleLbl="node4" presStyleIdx="2" presStyleCnt="6"/>
      <dgm:spPr/>
    </dgm:pt>
    <dgm:pt modelId="{ADBE73DB-880A-4EC3-9CCD-CCB10DB31251}" type="pres">
      <dgm:prSet presAssocID="{B7F15EFC-92E7-483E-BC98-2A3634F3D9D2}" presName="text4" presStyleLbl="fgAcc4" presStyleIdx="2" presStyleCnt="6" custScaleX="137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2CBB9-2FB7-4D7D-9504-633B77866BEA}" type="pres">
      <dgm:prSet presAssocID="{B7F15EFC-92E7-483E-BC98-2A3634F3D9D2}" presName="hierChild5" presStyleCnt="0"/>
      <dgm:spPr/>
    </dgm:pt>
    <dgm:pt modelId="{608CF4EC-98DD-44A8-9DFA-E3CD9D387AB6}" type="pres">
      <dgm:prSet presAssocID="{704D5348-550E-412F-94EA-EABB99E1BDF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0CEFCE0B-2511-4772-BA3F-1C79A9B0BB90}" type="pres">
      <dgm:prSet presAssocID="{C6F80EBA-A24F-47E9-9942-B4C86C3136B4}" presName="hierRoot2" presStyleCnt="0"/>
      <dgm:spPr/>
    </dgm:pt>
    <dgm:pt modelId="{BE3C66F3-1CC5-4DBB-8049-0774C788E213}" type="pres">
      <dgm:prSet presAssocID="{C6F80EBA-A24F-47E9-9942-B4C86C3136B4}" presName="composite2" presStyleCnt="0"/>
      <dgm:spPr/>
    </dgm:pt>
    <dgm:pt modelId="{145A67DD-C30D-49F1-BC0D-E20652665777}" type="pres">
      <dgm:prSet presAssocID="{C6F80EBA-A24F-47E9-9942-B4C86C3136B4}" presName="background2" presStyleLbl="node2" presStyleIdx="1" presStyleCnt="3"/>
      <dgm:spPr/>
    </dgm:pt>
    <dgm:pt modelId="{A9C935E7-B9FE-47E3-8E07-5B03D41A6498}" type="pres">
      <dgm:prSet presAssocID="{C6F80EBA-A24F-47E9-9942-B4C86C3136B4}" presName="text2" presStyleLbl="fgAcc2" presStyleIdx="1" presStyleCnt="3" custScaleX="136914" custLinFactNeighborY="-1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98D65-5CB6-4834-B8A1-4FC4F96C4A1B}" type="pres">
      <dgm:prSet presAssocID="{C6F80EBA-A24F-47E9-9942-B4C86C3136B4}" presName="hierChild3" presStyleCnt="0"/>
      <dgm:spPr/>
    </dgm:pt>
    <dgm:pt modelId="{1C997E44-4D57-4637-9870-11194E5934F4}" type="pres">
      <dgm:prSet presAssocID="{5C17D484-C6A4-4A92-A2A4-D222FC9FE16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940B925-0D9F-4A84-95CE-2E4C20DA45F5}" type="pres">
      <dgm:prSet presAssocID="{EF59348D-D6EB-48A6-AD30-2ACF1B0D5D99}" presName="hierRoot3" presStyleCnt="0"/>
      <dgm:spPr/>
    </dgm:pt>
    <dgm:pt modelId="{2B0C8F9D-4A60-4A36-B4E1-CDA86B1D243D}" type="pres">
      <dgm:prSet presAssocID="{EF59348D-D6EB-48A6-AD30-2ACF1B0D5D99}" presName="composite3" presStyleCnt="0"/>
      <dgm:spPr/>
    </dgm:pt>
    <dgm:pt modelId="{DFAA7774-BFFA-453B-9F33-0DE8D7160CC1}" type="pres">
      <dgm:prSet presAssocID="{EF59348D-D6EB-48A6-AD30-2ACF1B0D5D99}" presName="background3" presStyleLbl="node3" presStyleIdx="1" presStyleCnt="3"/>
      <dgm:spPr/>
    </dgm:pt>
    <dgm:pt modelId="{912EA2B2-3B73-428B-A876-00097FF430B7}" type="pres">
      <dgm:prSet presAssocID="{EF59348D-D6EB-48A6-AD30-2ACF1B0D5D99}" presName="text3" presStyleLbl="fgAcc3" presStyleIdx="1" presStyleCnt="3" custScaleX="130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99833-E0CA-4546-870F-4AE538580A6B}" type="pres">
      <dgm:prSet presAssocID="{EF59348D-D6EB-48A6-AD30-2ACF1B0D5D99}" presName="hierChild4" presStyleCnt="0"/>
      <dgm:spPr/>
    </dgm:pt>
    <dgm:pt modelId="{BAE2058E-A318-48A4-A03D-BAFB5390C7EC}" type="pres">
      <dgm:prSet presAssocID="{FA32FB33-41D8-41E0-908E-A17713230820}" presName="Name23" presStyleLbl="parChTrans1D4" presStyleIdx="3" presStyleCnt="6"/>
      <dgm:spPr/>
      <dgm:t>
        <a:bodyPr/>
        <a:lstStyle/>
        <a:p>
          <a:endParaRPr lang="en-US"/>
        </a:p>
      </dgm:t>
    </dgm:pt>
    <dgm:pt modelId="{8B20E20F-2248-48A5-BA1F-38B6DA4704D1}" type="pres">
      <dgm:prSet presAssocID="{AF7AAD6D-0E59-4008-9094-1944FCB442C6}" presName="hierRoot4" presStyleCnt="0"/>
      <dgm:spPr/>
    </dgm:pt>
    <dgm:pt modelId="{BBAF577F-A947-4115-9E6F-2C205E839D50}" type="pres">
      <dgm:prSet presAssocID="{AF7AAD6D-0E59-4008-9094-1944FCB442C6}" presName="composite4" presStyleCnt="0"/>
      <dgm:spPr/>
    </dgm:pt>
    <dgm:pt modelId="{AE125BE1-FBFC-4607-911E-B86B413D0026}" type="pres">
      <dgm:prSet presAssocID="{AF7AAD6D-0E59-4008-9094-1944FCB442C6}" presName="background4" presStyleLbl="node4" presStyleIdx="3" presStyleCnt="6"/>
      <dgm:spPr/>
    </dgm:pt>
    <dgm:pt modelId="{492EAF3C-8184-450F-A868-8C59C64DC253}" type="pres">
      <dgm:prSet presAssocID="{AF7AAD6D-0E59-4008-9094-1944FCB442C6}" presName="text4" presStyleLbl="fgAcc4" presStyleIdx="3" presStyleCnt="6" custScaleX="1162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48A9-FD03-4459-A796-D8C8C5210016}" type="pres">
      <dgm:prSet presAssocID="{AF7AAD6D-0E59-4008-9094-1944FCB442C6}" presName="hierChild5" presStyleCnt="0"/>
      <dgm:spPr/>
    </dgm:pt>
    <dgm:pt modelId="{4C288634-3238-43DB-93CD-2F41769E9B82}" type="pres">
      <dgm:prSet presAssocID="{DB364BA2-9BDD-4AD0-8103-B728130ECEB2}" presName="Name23" presStyleLbl="parChTrans1D4" presStyleIdx="4" presStyleCnt="6"/>
      <dgm:spPr/>
      <dgm:t>
        <a:bodyPr/>
        <a:lstStyle/>
        <a:p>
          <a:endParaRPr lang="en-US"/>
        </a:p>
      </dgm:t>
    </dgm:pt>
    <dgm:pt modelId="{21D4AE6F-CA63-4DA0-833D-8CBAEB6DCBC2}" type="pres">
      <dgm:prSet presAssocID="{5794CDCD-1D41-4507-A22C-DE0B7D6D44A1}" presName="hierRoot4" presStyleCnt="0"/>
      <dgm:spPr/>
    </dgm:pt>
    <dgm:pt modelId="{4911BEC5-5EF7-4124-9140-0629D10DD999}" type="pres">
      <dgm:prSet presAssocID="{5794CDCD-1D41-4507-A22C-DE0B7D6D44A1}" presName="composite4" presStyleCnt="0"/>
      <dgm:spPr/>
    </dgm:pt>
    <dgm:pt modelId="{20797A85-A156-4758-8F66-3239934A2E56}" type="pres">
      <dgm:prSet presAssocID="{5794CDCD-1D41-4507-A22C-DE0B7D6D44A1}" presName="background4" presStyleLbl="node4" presStyleIdx="4" presStyleCnt="6"/>
      <dgm:spPr/>
    </dgm:pt>
    <dgm:pt modelId="{656C5A14-8502-415F-B5B0-33AA232A2F8F}" type="pres">
      <dgm:prSet presAssocID="{5794CDCD-1D41-4507-A22C-DE0B7D6D44A1}" presName="text4" presStyleLbl="fgAcc4" presStyleIdx="4" presStyleCnt="6" custScaleX="118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BE742-4408-4B70-8A15-E95D30D38C54}" type="pres">
      <dgm:prSet presAssocID="{5794CDCD-1D41-4507-A22C-DE0B7D6D44A1}" presName="hierChild5" presStyleCnt="0"/>
      <dgm:spPr/>
    </dgm:pt>
    <dgm:pt modelId="{F95F8C6E-523B-4A8C-A678-B2014A63407F}" type="pres">
      <dgm:prSet presAssocID="{0107CC91-C874-4662-8E31-F689BBA2C3E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6E6EEBA-C2F0-456A-A821-586FF93CF477}" type="pres">
      <dgm:prSet presAssocID="{9B369C34-3328-41E9-8CC8-D319BBE6F9E3}" presName="hierRoot2" presStyleCnt="0"/>
      <dgm:spPr/>
    </dgm:pt>
    <dgm:pt modelId="{1BC50142-FD82-4851-8961-DCF314153A9F}" type="pres">
      <dgm:prSet presAssocID="{9B369C34-3328-41E9-8CC8-D319BBE6F9E3}" presName="composite2" presStyleCnt="0"/>
      <dgm:spPr/>
    </dgm:pt>
    <dgm:pt modelId="{6DA77F55-1DD7-46BF-ABF5-649CB8013B19}" type="pres">
      <dgm:prSet presAssocID="{9B369C34-3328-41E9-8CC8-D319BBE6F9E3}" presName="background2" presStyleLbl="node2" presStyleIdx="2" presStyleCnt="3"/>
      <dgm:spPr/>
    </dgm:pt>
    <dgm:pt modelId="{35ACBE01-2D33-4EA1-811B-EF0F735C8E15}" type="pres">
      <dgm:prSet presAssocID="{9B369C34-3328-41E9-8CC8-D319BBE6F9E3}" presName="text2" presStyleLbl="fgAcc2" presStyleIdx="2" presStyleCnt="3" custScaleX="140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BBBC6-E635-4B1C-B6EA-ECEE507A898B}" type="pres">
      <dgm:prSet presAssocID="{9B369C34-3328-41E9-8CC8-D319BBE6F9E3}" presName="hierChild3" presStyleCnt="0"/>
      <dgm:spPr/>
    </dgm:pt>
    <dgm:pt modelId="{F9C0FA57-D09C-4D79-BC22-A3562A142612}" type="pres">
      <dgm:prSet presAssocID="{101B3468-9DA6-4072-9907-44402D000D1F}" presName="Name17" presStyleLbl="parChTrans1D3" presStyleIdx="2" presStyleCnt="3"/>
      <dgm:spPr/>
      <dgm:t>
        <a:bodyPr/>
        <a:lstStyle/>
        <a:p>
          <a:endParaRPr lang="en-US"/>
        </a:p>
      </dgm:t>
    </dgm:pt>
    <dgm:pt modelId="{D0573C69-25A3-42ED-A0D0-F60CA3E69DFF}" type="pres">
      <dgm:prSet presAssocID="{681A52F8-9DAA-4C59-B697-1DE007FFB2DD}" presName="hierRoot3" presStyleCnt="0"/>
      <dgm:spPr/>
    </dgm:pt>
    <dgm:pt modelId="{19BED50C-57FE-48DF-B316-7872CC9A8E78}" type="pres">
      <dgm:prSet presAssocID="{681A52F8-9DAA-4C59-B697-1DE007FFB2DD}" presName="composite3" presStyleCnt="0"/>
      <dgm:spPr/>
    </dgm:pt>
    <dgm:pt modelId="{59773C0E-1EE1-4597-A99A-3E61D7FCC3C5}" type="pres">
      <dgm:prSet presAssocID="{681A52F8-9DAA-4C59-B697-1DE007FFB2DD}" presName="background3" presStyleLbl="node3" presStyleIdx="2" presStyleCnt="3"/>
      <dgm:spPr/>
    </dgm:pt>
    <dgm:pt modelId="{DC0B8B86-C4EA-4299-8177-04C17BAA1970}" type="pres">
      <dgm:prSet presAssocID="{681A52F8-9DAA-4C59-B697-1DE007FFB2DD}" presName="text3" presStyleLbl="fgAcc3" presStyleIdx="2" presStyleCnt="3" custScaleX="135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EC00BA-5430-4259-AF84-C3E9BC751516}" type="pres">
      <dgm:prSet presAssocID="{681A52F8-9DAA-4C59-B697-1DE007FFB2DD}" presName="hierChild4" presStyleCnt="0"/>
      <dgm:spPr/>
    </dgm:pt>
    <dgm:pt modelId="{F8458B66-2EE2-453C-9391-B5DB53BB7D53}" type="pres">
      <dgm:prSet presAssocID="{4556E338-1D25-4C68-9E49-8880681311BA}" presName="Name23" presStyleLbl="parChTrans1D4" presStyleIdx="5" presStyleCnt="6"/>
      <dgm:spPr/>
      <dgm:t>
        <a:bodyPr/>
        <a:lstStyle/>
        <a:p>
          <a:endParaRPr lang="en-US"/>
        </a:p>
      </dgm:t>
    </dgm:pt>
    <dgm:pt modelId="{F9EAA51B-E2B4-4786-BA5C-9E1FA7E8398C}" type="pres">
      <dgm:prSet presAssocID="{737E46D5-2182-48A0-AF3B-C4D35143B3D9}" presName="hierRoot4" presStyleCnt="0"/>
      <dgm:spPr/>
    </dgm:pt>
    <dgm:pt modelId="{B48F07AB-5233-483D-9F93-475005B45B8E}" type="pres">
      <dgm:prSet presAssocID="{737E46D5-2182-48A0-AF3B-C4D35143B3D9}" presName="composite4" presStyleCnt="0"/>
      <dgm:spPr/>
    </dgm:pt>
    <dgm:pt modelId="{B6FB3F51-8243-465A-A055-914EB5F8F342}" type="pres">
      <dgm:prSet presAssocID="{737E46D5-2182-48A0-AF3B-C4D35143B3D9}" presName="background4" presStyleLbl="node4" presStyleIdx="5" presStyleCnt="6"/>
      <dgm:spPr/>
    </dgm:pt>
    <dgm:pt modelId="{785E82D0-2553-4AC3-AD2A-B2683375EA33}" type="pres">
      <dgm:prSet presAssocID="{737E46D5-2182-48A0-AF3B-C4D35143B3D9}" presName="text4" presStyleLbl="fgAcc4" presStyleIdx="5" presStyleCnt="6" custScaleX="123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61C01B-0AF1-419D-B529-4373FB35811C}" type="pres">
      <dgm:prSet presAssocID="{737E46D5-2182-48A0-AF3B-C4D35143B3D9}" presName="hierChild5" presStyleCnt="0"/>
      <dgm:spPr/>
    </dgm:pt>
  </dgm:ptLst>
  <dgm:cxnLst>
    <dgm:cxn modelId="{6D16F4DC-4007-4805-89F8-34B7FF0F091C}" type="presOf" srcId="{FB91361B-D3E2-47E5-ACB5-529A4FF5D222}" destId="{03FD8B93-CA8C-4D61-876F-E9B3696AE63B}" srcOrd="0" destOrd="0" presId="urn:microsoft.com/office/officeart/2005/8/layout/hierarchy1"/>
    <dgm:cxn modelId="{D5935C83-3D1C-4F37-8E98-264507356E8C}" type="presOf" srcId="{E5FC6BEC-4C24-47D7-AE2C-569544A94690}" destId="{F4EF3267-6EED-4F9C-B9DE-8BAF18A5A17C}" srcOrd="0" destOrd="0" presId="urn:microsoft.com/office/officeart/2005/8/layout/hierarchy1"/>
    <dgm:cxn modelId="{0122EDD9-3951-4BF7-A379-46BCA6AB9FED}" srcId="{FB91361B-D3E2-47E5-ACB5-529A4FF5D222}" destId="{9B369C34-3328-41E9-8CC8-D319BBE6F9E3}" srcOrd="2" destOrd="0" parTransId="{0107CC91-C874-4662-8E31-F689BBA2C3EB}" sibTransId="{A09F4CF1-C900-4517-B158-653BB546DE2B}"/>
    <dgm:cxn modelId="{3CDB052B-B910-44DD-BF6C-CEA076E45842}" type="presOf" srcId="{5794CDCD-1D41-4507-A22C-DE0B7D6D44A1}" destId="{656C5A14-8502-415F-B5B0-33AA232A2F8F}" srcOrd="0" destOrd="0" presId="urn:microsoft.com/office/officeart/2005/8/layout/hierarchy1"/>
    <dgm:cxn modelId="{43CF4941-E55E-4F6C-849A-2CFFCC709A77}" type="presOf" srcId="{B7F15EFC-92E7-483E-BC98-2A3634F3D9D2}" destId="{ADBE73DB-880A-4EC3-9CCD-CCB10DB31251}" srcOrd="0" destOrd="0" presId="urn:microsoft.com/office/officeart/2005/8/layout/hierarchy1"/>
    <dgm:cxn modelId="{F56BEA26-8A8A-4F6E-958B-2F20C0A9F19E}" type="presOf" srcId="{737E46D5-2182-48A0-AF3B-C4D35143B3D9}" destId="{785E82D0-2553-4AC3-AD2A-B2683375EA33}" srcOrd="0" destOrd="0" presId="urn:microsoft.com/office/officeart/2005/8/layout/hierarchy1"/>
    <dgm:cxn modelId="{D08E7432-C83C-45C7-A627-A5CAF43D9B58}" type="presOf" srcId="{C6F80EBA-A24F-47E9-9942-B4C86C3136B4}" destId="{A9C935E7-B9FE-47E3-8E07-5B03D41A6498}" srcOrd="0" destOrd="0" presId="urn:microsoft.com/office/officeart/2005/8/layout/hierarchy1"/>
    <dgm:cxn modelId="{9D60C5E9-0593-4172-83BD-2304DC472EF3}" type="presOf" srcId="{FA32FB33-41D8-41E0-908E-A17713230820}" destId="{BAE2058E-A318-48A4-A03D-BAFB5390C7EC}" srcOrd="0" destOrd="0" presId="urn:microsoft.com/office/officeart/2005/8/layout/hierarchy1"/>
    <dgm:cxn modelId="{1B4EDA94-C046-4F24-AA74-AA6E13081F7E}" type="presOf" srcId="{AF7AAD6D-0E59-4008-9094-1944FCB442C6}" destId="{492EAF3C-8184-450F-A868-8C59C64DC253}" srcOrd="0" destOrd="0" presId="urn:microsoft.com/office/officeart/2005/8/layout/hierarchy1"/>
    <dgm:cxn modelId="{A041065D-78BA-4900-AD26-B79149C837D1}" type="presOf" srcId="{5C17D484-C6A4-4A92-A2A4-D222FC9FE161}" destId="{1C997E44-4D57-4637-9870-11194E5934F4}" srcOrd="0" destOrd="0" presId="urn:microsoft.com/office/officeart/2005/8/layout/hierarchy1"/>
    <dgm:cxn modelId="{9EEA1606-395C-4315-BBFC-940A562D0D44}" type="presOf" srcId="{26B70C52-A743-40D5-8F66-87F12C6CB80E}" destId="{50E85B74-9FB6-4DF5-BA4B-E8D61D4016C8}" srcOrd="0" destOrd="0" presId="urn:microsoft.com/office/officeart/2005/8/layout/hierarchy1"/>
    <dgm:cxn modelId="{1D218332-EFBC-46AD-A61C-70B9F756C141}" srcId="{C6F80EBA-A24F-47E9-9942-B4C86C3136B4}" destId="{EF59348D-D6EB-48A6-AD30-2ACF1B0D5D99}" srcOrd="0" destOrd="0" parTransId="{5C17D484-C6A4-4A92-A2A4-D222FC9FE161}" sibTransId="{0859D2C9-7E8C-4DDC-894B-F8203A27917E}"/>
    <dgm:cxn modelId="{F0C7671D-BA01-475A-AA43-A7229A24792A}" srcId="{C7DF259C-5C0D-44B0-A49E-AD471A6D71DF}" destId="{9F9DE1C2-F593-4F3E-8364-A12648065D68}" srcOrd="0" destOrd="0" parTransId="{26B70C52-A743-40D5-8F66-87F12C6CB80E}" sibTransId="{45E95A92-FD9B-4070-967B-153DE4307BA6}"/>
    <dgm:cxn modelId="{5BB89ED4-ED3B-4F3A-85DB-4E816DE4FDE1}" type="presOf" srcId="{A38111AE-E98B-403C-90EE-E3C514F428BC}" destId="{EF75C150-7C3E-4184-882D-D0CE6135E320}" srcOrd="0" destOrd="0" presId="urn:microsoft.com/office/officeart/2005/8/layout/hierarchy1"/>
    <dgm:cxn modelId="{0BA1EBDF-D0B0-4689-8DBF-757A117F39D3}" type="presOf" srcId="{9B369C34-3328-41E9-8CC8-D319BBE6F9E3}" destId="{35ACBE01-2D33-4EA1-811B-EF0F735C8E15}" srcOrd="0" destOrd="0" presId="urn:microsoft.com/office/officeart/2005/8/layout/hierarchy1"/>
    <dgm:cxn modelId="{A4FFDB60-5053-4FF0-AA65-677CFE756FBA}" srcId="{D1FDEB4A-BE93-41AB-B81D-D60294D3BBEC}" destId="{C7DF259C-5C0D-44B0-A49E-AD471A6D71DF}" srcOrd="0" destOrd="0" parTransId="{90C59ED3-FC48-4E2E-B6B3-0E781DE35C52}" sibTransId="{222B608C-163F-4F22-A760-CCAF7B67A438}"/>
    <dgm:cxn modelId="{EB2960BF-2B03-4753-8771-F230036CF39A}" type="presOf" srcId="{EEBE1D11-83B7-40F4-8A05-1DEFF8D9AF67}" destId="{ABE5F237-EBAC-4980-B54F-CFD91001E990}" srcOrd="0" destOrd="0" presId="urn:microsoft.com/office/officeart/2005/8/layout/hierarchy1"/>
    <dgm:cxn modelId="{90CCA1E5-E562-43C9-837A-F20565162640}" srcId="{E5FC6BEC-4C24-47D7-AE2C-569544A94690}" destId="{FB91361B-D3E2-47E5-ACB5-529A4FF5D222}" srcOrd="0" destOrd="0" parTransId="{7380810C-56AF-4DC8-806A-6933A52BC3BB}" sibTransId="{A180CD3C-8D38-4118-857A-8CF85CF312C9}"/>
    <dgm:cxn modelId="{B6340B01-FEEC-43FB-B1B7-DC5CFCC54337}" srcId="{0D11CB87-F640-4E9F-8030-092A172B52B4}" destId="{D1FDEB4A-BE93-41AB-B81D-D60294D3BBEC}" srcOrd="0" destOrd="0" parTransId="{CCCA92A3-74BD-4197-9065-8742A7C04B74}" sibTransId="{308D89CB-C874-4AED-ADFF-E44D03575C55}"/>
    <dgm:cxn modelId="{448CA535-8686-40D2-8B79-7100193D45E0}" srcId="{EF59348D-D6EB-48A6-AD30-2ACF1B0D5D99}" destId="{AF7AAD6D-0E59-4008-9094-1944FCB442C6}" srcOrd="0" destOrd="0" parTransId="{FA32FB33-41D8-41E0-908E-A17713230820}" sibTransId="{E7C722ED-87A6-4CE0-A47C-9833F0B7FFE0}"/>
    <dgm:cxn modelId="{4063A838-A6B7-425F-B7A1-A89CBD972166}" type="presOf" srcId="{0107CC91-C874-4662-8E31-F689BBA2C3EB}" destId="{F95F8C6E-523B-4A8C-A678-B2014A63407F}" srcOrd="0" destOrd="0" presId="urn:microsoft.com/office/officeart/2005/8/layout/hierarchy1"/>
    <dgm:cxn modelId="{C73BDE5B-E1EE-4F31-A2B9-29851073EDF3}" srcId="{FB91361B-D3E2-47E5-ACB5-529A4FF5D222}" destId="{C6F80EBA-A24F-47E9-9942-B4C86C3136B4}" srcOrd="1" destOrd="0" parTransId="{704D5348-550E-412F-94EA-EABB99E1BDF9}" sibTransId="{7FCC1F31-23D9-44BC-88F9-4B69030E376C}"/>
    <dgm:cxn modelId="{A53E1E3D-899A-4C41-93B9-5858A268BBCF}" type="presOf" srcId="{DB364BA2-9BDD-4AD0-8103-B728130ECEB2}" destId="{4C288634-3238-43DB-93CD-2F41769E9B82}" srcOrd="0" destOrd="0" presId="urn:microsoft.com/office/officeart/2005/8/layout/hierarchy1"/>
    <dgm:cxn modelId="{68044915-C85B-4CE9-AA5A-D6CFF9DD271E}" type="presOf" srcId="{704D5348-550E-412F-94EA-EABB99E1BDF9}" destId="{608CF4EC-98DD-44A8-9DFA-E3CD9D387AB6}" srcOrd="0" destOrd="0" presId="urn:microsoft.com/office/officeart/2005/8/layout/hierarchy1"/>
    <dgm:cxn modelId="{46CC51B9-440A-469D-8353-C99E25E3F681}" srcId="{9F9DE1C2-F593-4F3E-8364-A12648065D68}" destId="{B7F15EFC-92E7-483E-BC98-2A3634F3D9D2}" srcOrd="0" destOrd="0" parTransId="{A38111AE-E98B-403C-90EE-E3C514F428BC}" sibTransId="{3251CACB-F300-4742-93A8-349BDB0391F3}"/>
    <dgm:cxn modelId="{E9081875-C9E8-470F-89FC-74D59F395B45}" srcId="{AF7AAD6D-0E59-4008-9094-1944FCB442C6}" destId="{5794CDCD-1D41-4507-A22C-DE0B7D6D44A1}" srcOrd="0" destOrd="0" parTransId="{DB364BA2-9BDD-4AD0-8103-B728130ECEB2}" sibTransId="{BA118366-6530-43D8-8C1B-C15B09BF1026}"/>
    <dgm:cxn modelId="{41BB6EBD-2FE4-4AA4-8AA6-81A3DFF05791}" srcId="{9B369C34-3328-41E9-8CC8-D319BBE6F9E3}" destId="{681A52F8-9DAA-4C59-B697-1DE007FFB2DD}" srcOrd="0" destOrd="0" parTransId="{101B3468-9DA6-4072-9907-44402D000D1F}" sibTransId="{9A9662DB-5E46-4550-91D1-53CEFFA43109}"/>
    <dgm:cxn modelId="{6B7BD76B-9084-4975-85DE-59DD9BA6B220}" srcId="{FB91361B-D3E2-47E5-ACB5-529A4FF5D222}" destId="{0D11CB87-F640-4E9F-8030-092A172B52B4}" srcOrd="0" destOrd="0" parTransId="{EEBE1D11-83B7-40F4-8A05-1DEFF8D9AF67}" sibTransId="{23D9ABEE-BEB5-4326-94EA-2866066F9096}"/>
    <dgm:cxn modelId="{037A8376-941B-49BB-8CF4-AA4A3745529A}" type="presOf" srcId="{CCCA92A3-74BD-4197-9065-8742A7C04B74}" destId="{262A5D42-4349-4356-95C4-7CD1117B00F5}" srcOrd="0" destOrd="0" presId="urn:microsoft.com/office/officeart/2005/8/layout/hierarchy1"/>
    <dgm:cxn modelId="{5ABC4051-CE32-4D85-AEBF-DECC0CF1DA68}" type="presOf" srcId="{D1FDEB4A-BE93-41AB-B81D-D60294D3BBEC}" destId="{7FD381BD-6A13-4E50-8FAA-A510CCB39E8B}" srcOrd="0" destOrd="0" presId="urn:microsoft.com/office/officeart/2005/8/layout/hierarchy1"/>
    <dgm:cxn modelId="{855A7359-9157-4D9D-9CC2-DD469DEC33C5}" type="presOf" srcId="{90C59ED3-FC48-4E2E-B6B3-0E781DE35C52}" destId="{5A865645-A8DA-4B32-849E-203719AAB551}" srcOrd="0" destOrd="0" presId="urn:microsoft.com/office/officeart/2005/8/layout/hierarchy1"/>
    <dgm:cxn modelId="{49A9D586-73F0-4E3A-B7ED-FE8BC22C6BA7}" srcId="{681A52F8-9DAA-4C59-B697-1DE007FFB2DD}" destId="{737E46D5-2182-48A0-AF3B-C4D35143B3D9}" srcOrd="0" destOrd="0" parTransId="{4556E338-1D25-4C68-9E49-8880681311BA}" sibTransId="{E0E5BB33-2432-4297-94A3-487F24E66E89}"/>
    <dgm:cxn modelId="{9B6F99D1-270E-4BD3-AC68-BC95F2A1C1D0}" type="presOf" srcId="{9F9DE1C2-F593-4F3E-8364-A12648065D68}" destId="{EC6647E7-E25F-4D5A-902C-878E45A00EBB}" srcOrd="0" destOrd="0" presId="urn:microsoft.com/office/officeart/2005/8/layout/hierarchy1"/>
    <dgm:cxn modelId="{CE88E367-6BF5-4817-ACB0-B8517AA74F2D}" type="presOf" srcId="{101B3468-9DA6-4072-9907-44402D000D1F}" destId="{F9C0FA57-D09C-4D79-BC22-A3562A142612}" srcOrd="0" destOrd="0" presId="urn:microsoft.com/office/officeart/2005/8/layout/hierarchy1"/>
    <dgm:cxn modelId="{6BF33F07-3A5B-498E-8380-C536EDF50790}" type="presOf" srcId="{681A52F8-9DAA-4C59-B697-1DE007FFB2DD}" destId="{DC0B8B86-C4EA-4299-8177-04C17BAA1970}" srcOrd="0" destOrd="0" presId="urn:microsoft.com/office/officeart/2005/8/layout/hierarchy1"/>
    <dgm:cxn modelId="{F0817E7A-BAB6-4DC4-9CA0-078CB8F488B4}" type="presOf" srcId="{EF59348D-D6EB-48A6-AD30-2ACF1B0D5D99}" destId="{912EA2B2-3B73-428B-A876-00097FF430B7}" srcOrd="0" destOrd="0" presId="urn:microsoft.com/office/officeart/2005/8/layout/hierarchy1"/>
    <dgm:cxn modelId="{154F1FA8-2F68-4B35-818F-330F53FEFB50}" type="presOf" srcId="{C7DF259C-5C0D-44B0-A49E-AD471A6D71DF}" destId="{2E64665A-B8D5-4966-B911-22C15D136B9D}" srcOrd="0" destOrd="0" presId="urn:microsoft.com/office/officeart/2005/8/layout/hierarchy1"/>
    <dgm:cxn modelId="{9F451EA3-BEF1-4D45-B5B2-D6C8D3CA1EF4}" type="presOf" srcId="{0D11CB87-F640-4E9F-8030-092A172B52B4}" destId="{468B9609-08BF-4A7C-887C-A78782CB9EB1}" srcOrd="0" destOrd="0" presId="urn:microsoft.com/office/officeart/2005/8/layout/hierarchy1"/>
    <dgm:cxn modelId="{F1EFD4BC-4BB9-47B2-B390-AAC2A4491D6D}" type="presOf" srcId="{4556E338-1D25-4C68-9E49-8880681311BA}" destId="{F8458B66-2EE2-453C-9391-B5DB53BB7D53}" srcOrd="0" destOrd="0" presId="urn:microsoft.com/office/officeart/2005/8/layout/hierarchy1"/>
    <dgm:cxn modelId="{A4B6C26F-4237-424A-A4D6-B4C1150E866B}" type="presParOf" srcId="{F4EF3267-6EED-4F9C-B9DE-8BAF18A5A17C}" destId="{E949FCB7-1E1B-4230-B072-586388F07AE0}" srcOrd="0" destOrd="0" presId="urn:microsoft.com/office/officeart/2005/8/layout/hierarchy1"/>
    <dgm:cxn modelId="{0E3AD0BC-BDC9-4E6B-94F2-FF92E1D2BD03}" type="presParOf" srcId="{E949FCB7-1E1B-4230-B072-586388F07AE0}" destId="{9BE31D44-398B-4C2D-A419-6B3A11A88D82}" srcOrd="0" destOrd="0" presId="urn:microsoft.com/office/officeart/2005/8/layout/hierarchy1"/>
    <dgm:cxn modelId="{F4960AC3-F66E-4C3E-9F39-6FE33E20BF59}" type="presParOf" srcId="{9BE31D44-398B-4C2D-A419-6B3A11A88D82}" destId="{FC7BBA31-6CBA-4562-9126-E4C807E0F5FE}" srcOrd="0" destOrd="0" presId="urn:microsoft.com/office/officeart/2005/8/layout/hierarchy1"/>
    <dgm:cxn modelId="{E2695025-530A-4D5E-B5E7-5307A9C20EA1}" type="presParOf" srcId="{9BE31D44-398B-4C2D-A419-6B3A11A88D82}" destId="{03FD8B93-CA8C-4D61-876F-E9B3696AE63B}" srcOrd="1" destOrd="0" presId="urn:microsoft.com/office/officeart/2005/8/layout/hierarchy1"/>
    <dgm:cxn modelId="{C1C84E29-DFC9-4837-84F5-9394578B5B4C}" type="presParOf" srcId="{E949FCB7-1E1B-4230-B072-586388F07AE0}" destId="{84893310-8EEB-46D5-9AFC-78AFE6283325}" srcOrd="1" destOrd="0" presId="urn:microsoft.com/office/officeart/2005/8/layout/hierarchy1"/>
    <dgm:cxn modelId="{552960D9-4614-428D-ABA1-FD2CC1F0DE39}" type="presParOf" srcId="{84893310-8EEB-46D5-9AFC-78AFE6283325}" destId="{ABE5F237-EBAC-4980-B54F-CFD91001E990}" srcOrd="0" destOrd="0" presId="urn:microsoft.com/office/officeart/2005/8/layout/hierarchy1"/>
    <dgm:cxn modelId="{99576943-D973-4887-8FC9-96585F178D03}" type="presParOf" srcId="{84893310-8EEB-46D5-9AFC-78AFE6283325}" destId="{8C566EC4-DB8D-4644-9400-00461ED3F279}" srcOrd="1" destOrd="0" presId="urn:microsoft.com/office/officeart/2005/8/layout/hierarchy1"/>
    <dgm:cxn modelId="{9C2A26EB-3A81-4C35-BFDE-3C28B59AAA7E}" type="presParOf" srcId="{8C566EC4-DB8D-4644-9400-00461ED3F279}" destId="{282592F6-57CF-4C10-AF4F-85B41A492368}" srcOrd="0" destOrd="0" presId="urn:microsoft.com/office/officeart/2005/8/layout/hierarchy1"/>
    <dgm:cxn modelId="{18AC6117-A59F-445B-883A-6BF6F1031CD8}" type="presParOf" srcId="{282592F6-57CF-4C10-AF4F-85B41A492368}" destId="{C42D7134-8C93-41B6-BFD4-92B3F97FEE5F}" srcOrd="0" destOrd="0" presId="urn:microsoft.com/office/officeart/2005/8/layout/hierarchy1"/>
    <dgm:cxn modelId="{4D7D31EE-A18F-45AB-8D9F-09E260A72F46}" type="presParOf" srcId="{282592F6-57CF-4C10-AF4F-85B41A492368}" destId="{468B9609-08BF-4A7C-887C-A78782CB9EB1}" srcOrd="1" destOrd="0" presId="urn:microsoft.com/office/officeart/2005/8/layout/hierarchy1"/>
    <dgm:cxn modelId="{6A29A581-35D7-4FFD-BB87-0FA78ACD35B7}" type="presParOf" srcId="{8C566EC4-DB8D-4644-9400-00461ED3F279}" destId="{B8545DDA-6690-41D2-AD30-67CB0857716A}" srcOrd="1" destOrd="0" presId="urn:microsoft.com/office/officeart/2005/8/layout/hierarchy1"/>
    <dgm:cxn modelId="{537B8C34-1F58-4B66-84A3-AFB4B4EAFF85}" type="presParOf" srcId="{B8545DDA-6690-41D2-AD30-67CB0857716A}" destId="{262A5D42-4349-4356-95C4-7CD1117B00F5}" srcOrd="0" destOrd="0" presId="urn:microsoft.com/office/officeart/2005/8/layout/hierarchy1"/>
    <dgm:cxn modelId="{4C0ACDC4-CD6F-42FA-8DBE-75F12797B3D6}" type="presParOf" srcId="{B8545DDA-6690-41D2-AD30-67CB0857716A}" destId="{60BE40FC-14D3-4BCF-A78B-69F2BF1ACF0D}" srcOrd="1" destOrd="0" presId="urn:microsoft.com/office/officeart/2005/8/layout/hierarchy1"/>
    <dgm:cxn modelId="{8512990A-7800-4F9F-8F26-42A3881FE3CA}" type="presParOf" srcId="{60BE40FC-14D3-4BCF-A78B-69F2BF1ACF0D}" destId="{C53DB14F-2D48-4165-A402-FAD83E53F114}" srcOrd="0" destOrd="0" presId="urn:microsoft.com/office/officeart/2005/8/layout/hierarchy1"/>
    <dgm:cxn modelId="{00D4A089-67C8-4DCC-BB78-136A71C08312}" type="presParOf" srcId="{C53DB14F-2D48-4165-A402-FAD83E53F114}" destId="{0C772E7A-12CE-4F7C-8844-F6F13ACC3A32}" srcOrd="0" destOrd="0" presId="urn:microsoft.com/office/officeart/2005/8/layout/hierarchy1"/>
    <dgm:cxn modelId="{897D47FF-F4BB-4B4B-B0A2-65059B8EBE67}" type="presParOf" srcId="{C53DB14F-2D48-4165-A402-FAD83E53F114}" destId="{7FD381BD-6A13-4E50-8FAA-A510CCB39E8B}" srcOrd="1" destOrd="0" presId="urn:microsoft.com/office/officeart/2005/8/layout/hierarchy1"/>
    <dgm:cxn modelId="{6F64F1D0-443E-4391-B951-5E955FCFE2DD}" type="presParOf" srcId="{60BE40FC-14D3-4BCF-A78B-69F2BF1ACF0D}" destId="{840C7C94-2764-4CDE-B81E-60AD1B1BF7C3}" srcOrd="1" destOrd="0" presId="urn:microsoft.com/office/officeart/2005/8/layout/hierarchy1"/>
    <dgm:cxn modelId="{17FD7DB3-5A8F-4BE8-BD2F-F5404209628F}" type="presParOf" srcId="{840C7C94-2764-4CDE-B81E-60AD1B1BF7C3}" destId="{5A865645-A8DA-4B32-849E-203719AAB551}" srcOrd="0" destOrd="0" presId="urn:microsoft.com/office/officeart/2005/8/layout/hierarchy1"/>
    <dgm:cxn modelId="{A3C344AA-3477-4703-A5D7-A6D17F83A3B5}" type="presParOf" srcId="{840C7C94-2764-4CDE-B81E-60AD1B1BF7C3}" destId="{A368039B-12AE-4B09-A23C-7488D374FB5A}" srcOrd="1" destOrd="0" presId="urn:microsoft.com/office/officeart/2005/8/layout/hierarchy1"/>
    <dgm:cxn modelId="{8E51935B-5BDE-4C95-91AB-2317C078A81B}" type="presParOf" srcId="{A368039B-12AE-4B09-A23C-7488D374FB5A}" destId="{0DA72042-D7E2-4A35-99FA-AC4C706B7366}" srcOrd="0" destOrd="0" presId="urn:microsoft.com/office/officeart/2005/8/layout/hierarchy1"/>
    <dgm:cxn modelId="{B7BC9984-A467-423F-ADAE-7DADCA3633DD}" type="presParOf" srcId="{0DA72042-D7E2-4A35-99FA-AC4C706B7366}" destId="{EC2EE960-5E53-47F7-8E0A-37CE9734A761}" srcOrd="0" destOrd="0" presId="urn:microsoft.com/office/officeart/2005/8/layout/hierarchy1"/>
    <dgm:cxn modelId="{350310CA-DEE9-4F48-8FE5-0A71E5E8F32B}" type="presParOf" srcId="{0DA72042-D7E2-4A35-99FA-AC4C706B7366}" destId="{2E64665A-B8D5-4966-B911-22C15D136B9D}" srcOrd="1" destOrd="0" presId="urn:microsoft.com/office/officeart/2005/8/layout/hierarchy1"/>
    <dgm:cxn modelId="{197A124D-8B4B-4DF3-8B5C-67D07BF0D7BD}" type="presParOf" srcId="{A368039B-12AE-4B09-A23C-7488D374FB5A}" destId="{9EC609BB-1607-4AA6-B5FD-26219E0BD2B2}" srcOrd="1" destOrd="0" presId="urn:microsoft.com/office/officeart/2005/8/layout/hierarchy1"/>
    <dgm:cxn modelId="{36D57162-63A6-40E5-A2B8-D42299BF0284}" type="presParOf" srcId="{9EC609BB-1607-4AA6-B5FD-26219E0BD2B2}" destId="{50E85B74-9FB6-4DF5-BA4B-E8D61D4016C8}" srcOrd="0" destOrd="0" presId="urn:microsoft.com/office/officeart/2005/8/layout/hierarchy1"/>
    <dgm:cxn modelId="{A1EDD755-22F4-455E-989A-471E5D31E243}" type="presParOf" srcId="{9EC609BB-1607-4AA6-B5FD-26219E0BD2B2}" destId="{FC9B489C-C988-4B20-B4DD-3B82D37A7566}" srcOrd="1" destOrd="0" presId="urn:microsoft.com/office/officeart/2005/8/layout/hierarchy1"/>
    <dgm:cxn modelId="{4ECFBBD0-5BD0-4E8D-83C6-179D835D6A3A}" type="presParOf" srcId="{FC9B489C-C988-4B20-B4DD-3B82D37A7566}" destId="{D3B86178-F913-481A-A842-F378A7C54C55}" srcOrd="0" destOrd="0" presId="urn:microsoft.com/office/officeart/2005/8/layout/hierarchy1"/>
    <dgm:cxn modelId="{4E1A3421-8C0E-443D-B95B-3584998EE386}" type="presParOf" srcId="{D3B86178-F913-481A-A842-F378A7C54C55}" destId="{C1F38773-B49D-44B5-B1AE-7889293C106D}" srcOrd="0" destOrd="0" presId="urn:microsoft.com/office/officeart/2005/8/layout/hierarchy1"/>
    <dgm:cxn modelId="{E51E91BF-E478-464A-8D1D-E8B095DF8527}" type="presParOf" srcId="{D3B86178-F913-481A-A842-F378A7C54C55}" destId="{EC6647E7-E25F-4D5A-902C-878E45A00EBB}" srcOrd="1" destOrd="0" presId="urn:microsoft.com/office/officeart/2005/8/layout/hierarchy1"/>
    <dgm:cxn modelId="{009FCC65-C3C2-4618-AE1F-A7280BF1734F}" type="presParOf" srcId="{FC9B489C-C988-4B20-B4DD-3B82D37A7566}" destId="{F6A40CA9-2585-4913-8013-6949F81A860A}" srcOrd="1" destOrd="0" presId="urn:microsoft.com/office/officeart/2005/8/layout/hierarchy1"/>
    <dgm:cxn modelId="{80C11C53-3C4E-4200-9355-6941F96F10B7}" type="presParOf" srcId="{F6A40CA9-2585-4913-8013-6949F81A860A}" destId="{EF75C150-7C3E-4184-882D-D0CE6135E320}" srcOrd="0" destOrd="0" presId="urn:microsoft.com/office/officeart/2005/8/layout/hierarchy1"/>
    <dgm:cxn modelId="{3CF1BF89-C061-4EA9-9EB1-931B5534440E}" type="presParOf" srcId="{F6A40CA9-2585-4913-8013-6949F81A860A}" destId="{DCC030C0-83A0-4720-9013-53D0F228FA80}" srcOrd="1" destOrd="0" presId="urn:microsoft.com/office/officeart/2005/8/layout/hierarchy1"/>
    <dgm:cxn modelId="{9986E86C-D345-4D4C-A9DA-0204D8D560A1}" type="presParOf" srcId="{DCC030C0-83A0-4720-9013-53D0F228FA80}" destId="{20792276-B0C5-459D-86B4-6DDBDE620FB2}" srcOrd="0" destOrd="0" presId="urn:microsoft.com/office/officeart/2005/8/layout/hierarchy1"/>
    <dgm:cxn modelId="{F61FFB62-FFD9-4689-8817-0E3CF3746CDB}" type="presParOf" srcId="{20792276-B0C5-459D-86B4-6DDBDE620FB2}" destId="{E65B1C84-2801-4C21-81D4-D4D73F01795C}" srcOrd="0" destOrd="0" presId="urn:microsoft.com/office/officeart/2005/8/layout/hierarchy1"/>
    <dgm:cxn modelId="{50AFAF96-E18D-46F2-B16F-2F3112B3B260}" type="presParOf" srcId="{20792276-B0C5-459D-86B4-6DDBDE620FB2}" destId="{ADBE73DB-880A-4EC3-9CCD-CCB10DB31251}" srcOrd="1" destOrd="0" presId="urn:microsoft.com/office/officeart/2005/8/layout/hierarchy1"/>
    <dgm:cxn modelId="{AFAC968C-E6C6-44BB-A0A7-2977E04B2F4F}" type="presParOf" srcId="{DCC030C0-83A0-4720-9013-53D0F228FA80}" destId="{6EC2CBB9-2FB7-4D7D-9504-633B77866BEA}" srcOrd="1" destOrd="0" presId="urn:microsoft.com/office/officeart/2005/8/layout/hierarchy1"/>
    <dgm:cxn modelId="{D3DF1656-373C-4E7C-B894-E30070C1222D}" type="presParOf" srcId="{84893310-8EEB-46D5-9AFC-78AFE6283325}" destId="{608CF4EC-98DD-44A8-9DFA-E3CD9D387AB6}" srcOrd="2" destOrd="0" presId="urn:microsoft.com/office/officeart/2005/8/layout/hierarchy1"/>
    <dgm:cxn modelId="{0B9860FE-B303-4398-B681-E2743581FFF2}" type="presParOf" srcId="{84893310-8EEB-46D5-9AFC-78AFE6283325}" destId="{0CEFCE0B-2511-4772-BA3F-1C79A9B0BB90}" srcOrd="3" destOrd="0" presId="urn:microsoft.com/office/officeart/2005/8/layout/hierarchy1"/>
    <dgm:cxn modelId="{C13697FE-E6E5-4123-B307-8F9DAABC7838}" type="presParOf" srcId="{0CEFCE0B-2511-4772-BA3F-1C79A9B0BB90}" destId="{BE3C66F3-1CC5-4DBB-8049-0774C788E213}" srcOrd="0" destOrd="0" presId="urn:microsoft.com/office/officeart/2005/8/layout/hierarchy1"/>
    <dgm:cxn modelId="{74F11B31-B354-40D1-B138-4510EAB63C73}" type="presParOf" srcId="{BE3C66F3-1CC5-4DBB-8049-0774C788E213}" destId="{145A67DD-C30D-49F1-BC0D-E20652665777}" srcOrd="0" destOrd="0" presId="urn:microsoft.com/office/officeart/2005/8/layout/hierarchy1"/>
    <dgm:cxn modelId="{505900CD-7D76-4D0D-9AE4-6547665F74A1}" type="presParOf" srcId="{BE3C66F3-1CC5-4DBB-8049-0774C788E213}" destId="{A9C935E7-B9FE-47E3-8E07-5B03D41A6498}" srcOrd="1" destOrd="0" presId="urn:microsoft.com/office/officeart/2005/8/layout/hierarchy1"/>
    <dgm:cxn modelId="{919619B8-F1F4-4769-A77C-3DD1CA9F1CB3}" type="presParOf" srcId="{0CEFCE0B-2511-4772-BA3F-1C79A9B0BB90}" destId="{F0298D65-5CB6-4834-B8A1-4FC4F96C4A1B}" srcOrd="1" destOrd="0" presId="urn:microsoft.com/office/officeart/2005/8/layout/hierarchy1"/>
    <dgm:cxn modelId="{51577BDF-D83A-499B-BFE9-99F62D50D2CB}" type="presParOf" srcId="{F0298D65-5CB6-4834-B8A1-4FC4F96C4A1B}" destId="{1C997E44-4D57-4637-9870-11194E5934F4}" srcOrd="0" destOrd="0" presId="urn:microsoft.com/office/officeart/2005/8/layout/hierarchy1"/>
    <dgm:cxn modelId="{E1F8B339-C585-4BF0-9768-1C3A374F8C81}" type="presParOf" srcId="{F0298D65-5CB6-4834-B8A1-4FC4F96C4A1B}" destId="{2940B925-0D9F-4A84-95CE-2E4C20DA45F5}" srcOrd="1" destOrd="0" presId="urn:microsoft.com/office/officeart/2005/8/layout/hierarchy1"/>
    <dgm:cxn modelId="{58451BED-8F62-4564-89B1-F2BB6FF7D7FD}" type="presParOf" srcId="{2940B925-0D9F-4A84-95CE-2E4C20DA45F5}" destId="{2B0C8F9D-4A60-4A36-B4E1-CDA86B1D243D}" srcOrd="0" destOrd="0" presId="urn:microsoft.com/office/officeart/2005/8/layout/hierarchy1"/>
    <dgm:cxn modelId="{2290FF5E-AA12-420A-8096-7CDC25C3871F}" type="presParOf" srcId="{2B0C8F9D-4A60-4A36-B4E1-CDA86B1D243D}" destId="{DFAA7774-BFFA-453B-9F33-0DE8D7160CC1}" srcOrd="0" destOrd="0" presId="urn:microsoft.com/office/officeart/2005/8/layout/hierarchy1"/>
    <dgm:cxn modelId="{10C0083C-E90E-4A75-B9C1-7B29E29763C8}" type="presParOf" srcId="{2B0C8F9D-4A60-4A36-B4E1-CDA86B1D243D}" destId="{912EA2B2-3B73-428B-A876-00097FF430B7}" srcOrd="1" destOrd="0" presId="urn:microsoft.com/office/officeart/2005/8/layout/hierarchy1"/>
    <dgm:cxn modelId="{0EBF8187-423B-4AD5-BBB2-E6EC0F1EA1FC}" type="presParOf" srcId="{2940B925-0D9F-4A84-95CE-2E4C20DA45F5}" destId="{CE399833-E0CA-4546-870F-4AE538580A6B}" srcOrd="1" destOrd="0" presId="urn:microsoft.com/office/officeart/2005/8/layout/hierarchy1"/>
    <dgm:cxn modelId="{32A52674-684C-4852-AD41-18A52E5FC4F6}" type="presParOf" srcId="{CE399833-E0CA-4546-870F-4AE538580A6B}" destId="{BAE2058E-A318-48A4-A03D-BAFB5390C7EC}" srcOrd="0" destOrd="0" presId="urn:microsoft.com/office/officeart/2005/8/layout/hierarchy1"/>
    <dgm:cxn modelId="{CEF535E6-020B-4298-862C-4AA32CE0FCA4}" type="presParOf" srcId="{CE399833-E0CA-4546-870F-4AE538580A6B}" destId="{8B20E20F-2248-48A5-BA1F-38B6DA4704D1}" srcOrd="1" destOrd="0" presId="urn:microsoft.com/office/officeart/2005/8/layout/hierarchy1"/>
    <dgm:cxn modelId="{F7507A8C-2780-492B-865F-5370DBCA102A}" type="presParOf" srcId="{8B20E20F-2248-48A5-BA1F-38B6DA4704D1}" destId="{BBAF577F-A947-4115-9E6F-2C205E839D50}" srcOrd="0" destOrd="0" presId="urn:microsoft.com/office/officeart/2005/8/layout/hierarchy1"/>
    <dgm:cxn modelId="{CE7A09AA-097B-4501-A37B-E78BAA709C93}" type="presParOf" srcId="{BBAF577F-A947-4115-9E6F-2C205E839D50}" destId="{AE125BE1-FBFC-4607-911E-B86B413D0026}" srcOrd="0" destOrd="0" presId="urn:microsoft.com/office/officeart/2005/8/layout/hierarchy1"/>
    <dgm:cxn modelId="{8FB0B5E1-D1F5-446E-BC91-57F03EDB865E}" type="presParOf" srcId="{BBAF577F-A947-4115-9E6F-2C205E839D50}" destId="{492EAF3C-8184-450F-A868-8C59C64DC253}" srcOrd="1" destOrd="0" presId="urn:microsoft.com/office/officeart/2005/8/layout/hierarchy1"/>
    <dgm:cxn modelId="{8DF4206C-5BA7-4109-AD43-8825CCCC23D5}" type="presParOf" srcId="{8B20E20F-2248-48A5-BA1F-38B6DA4704D1}" destId="{920248A9-FD03-4459-A796-D8C8C5210016}" srcOrd="1" destOrd="0" presId="urn:microsoft.com/office/officeart/2005/8/layout/hierarchy1"/>
    <dgm:cxn modelId="{3BD869D2-40AC-489C-A6AE-3B8FA0D63050}" type="presParOf" srcId="{920248A9-FD03-4459-A796-D8C8C5210016}" destId="{4C288634-3238-43DB-93CD-2F41769E9B82}" srcOrd="0" destOrd="0" presId="urn:microsoft.com/office/officeart/2005/8/layout/hierarchy1"/>
    <dgm:cxn modelId="{9BC4DBC4-18ED-4B5E-A4A5-47245F509DA1}" type="presParOf" srcId="{920248A9-FD03-4459-A796-D8C8C5210016}" destId="{21D4AE6F-CA63-4DA0-833D-8CBAEB6DCBC2}" srcOrd="1" destOrd="0" presId="urn:microsoft.com/office/officeart/2005/8/layout/hierarchy1"/>
    <dgm:cxn modelId="{A36CC790-ED53-49DA-8F10-5DFF75FFE350}" type="presParOf" srcId="{21D4AE6F-CA63-4DA0-833D-8CBAEB6DCBC2}" destId="{4911BEC5-5EF7-4124-9140-0629D10DD999}" srcOrd="0" destOrd="0" presId="urn:microsoft.com/office/officeart/2005/8/layout/hierarchy1"/>
    <dgm:cxn modelId="{34B403D7-DD56-4CE4-A723-80A4CC378F9F}" type="presParOf" srcId="{4911BEC5-5EF7-4124-9140-0629D10DD999}" destId="{20797A85-A156-4758-8F66-3239934A2E56}" srcOrd="0" destOrd="0" presId="urn:microsoft.com/office/officeart/2005/8/layout/hierarchy1"/>
    <dgm:cxn modelId="{38B749F3-F58A-45DC-BC10-0046C1CC4FB3}" type="presParOf" srcId="{4911BEC5-5EF7-4124-9140-0629D10DD999}" destId="{656C5A14-8502-415F-B5B0-33AA232A2F8F}" srcOrd="1" destOrd="0" presId="urn:microsoft.com/office/officeart/2005/8/layout/hierarchy1"/>
    <dgm:cxn modelId="{65B0FD87-DB20-4F5E-B471-BA19E52C5515}" type="presParOf" srcId="{21D4AE6F-CA63-4DA0-833D-8CBAEB6DCBC2}" destId="{FC0BE742-4408-4B70-8A15-E95D30D38C54}" srcOrd="1" destOrd="0" presId="urn:microsoft.com/office/officeart/2005/8/layout/hierarchy1"/>
    <dgm:cxn modelId="{FE43DEAC-EC45-4C38-A37C-0BD5B07C0C60}" type="presParOf" srcId="{84893310-8EEB-46D5-9AFC-78AFE6283325}" destId="{F95F8C6E-523B-4A8C-A678-B2014A63407F}" srcOrd="4" destOrd="0" presId="urn:microsoft.com/office/officeart/2005/8/layout/hierarchy1"/>
    <dgm:cxn modelId="{81930A86-9CD2-4320-89B9-4CABD85E07D9}" type="presParOf" srcId="{84893310-8EEB-46D5-9AFC-78AFE6283325}" destId="{B6E6EEBA-C2F0-456A-A821-586FF93CF477}" srcOrd="5" destOrd="0" presId="urn:microsoft.com/office/officeart/2005/8/layout/hierarchy1"/>
    <dgm:cxn modelId="{C84B1C84-72BA-4151-ACBE-CBB3899AB9F6}" type="presParOf" srcId="{B6E6EEBA-C2F0-456A-A821-586FF93CF477}" destId="{1BC50142-FD82-4851-8961-DCF314153A9F}" srcOrd="0" destOrd="0" presId="urn:microsoft.com/office/officeart/2005/8/layout/hierarchy1"/>
    <dgm:cxn modelId="{56E10B16-9638-44BF-90ED-E09613D628B0}" type="presParOf" srcId="{1BC50142-FD82-4851-8961-DCF314153A9F}" destId="{6DA77F55-1DD7-46BF-ABF5-649CB8013B19}" srcOrd="0" destOrd="0" presId="urn:microsoft.com/office/officeart/2005/8/layout/hierarchy1"/>
    <dgm:cxn modelId="{1DD4943F-46E3-44CA-84C0-99383CEE3F4A}" type="presParOf" srcId="{1BC50142-FD82-4851-8961-DCF314153A9F}" destId="{35ACBE01-2D33-4EA1-811B-EF0F735C8E15}" srcOrd="1" destOrd="0" presId="urn:microsoft.com/office/officeart/2005/8/layout/hierarchy1"/>
    <dgm:cxn modelId="{A64A6F5E-3127-449C-B7EB-348FB692FC67}" type="presParOf" srcId="{B6E6EEBA-C2F0-456A-A821-586FF93CF477}" destId="{9FFBBBC6-E635-4B1C-B6EA-ECEE507A898B}" srcOrd="1" destOrd="0" presId="urn:microsoft.com/office/officeart/2005/8/layout/hierarchy1"/>
    <dgm:cxn modelId="{4BBE62CD-FBE5-443D-9971-A3733CDB1F5F}" type="presParOf" srcId="{9FFBBBC6-E635-4B1C-B6EA-ECEE507A898B}" destId="{F9C0FA57-D09C-4D79-BC22-A3562A142612}" srcOrd="0" destOrd="0" presId="urn:microsoft.com/office/officeart/2005/8/layout/hierarchy1"/>
    <dgm:cxn modelId="{5412182B-DAAA-4843-9726-367A62FF9CB8}" type="presParOf" srcId="{9FFBBBC6-E635-4B1C-B6EA-ECEE507A898B}" destId="{D0573C69-25A3-42ED-A0D0-F60CA3E69DFF}" srcOrd="1" destOrd="0" presId="urn:microsoft.com/office/officeart/2005/8/layout/hierarchy1"/>
    <dgm:cxn modelId="{E58F493A-8699-4B05-9349-4B0B7B94D77D}" type="presParOf" srcId="{D0573C69-25A3-42ED-A0D0-F60CA3E69DFF}" destId="{19BED50C-57FE-48DF-B316-7872CC9A8E78}" srcOrd="0" destOrd="0" presId="urn:microsoft.com/office/officeart/2005/8/layout/hierarchy1"/>
    <dgm:cxn modelId="{54A0F0F0-D918-4468-B311-A66864DC7213}" type="presParOf" srcId="{19BED50C-57FE-48DF-B316-7872CC9A8E78}" destId="{59773C0E-1EE1-4597-A99A-3E61D7FCC3C5}" srcOrd="0" destOrd="0" presId="urn:microsoft.com/office/officeart/2005/8/layout/hierarchy1"/>
    <dgm:cxn modelId="{9982113B-08C5-4D74-A2A2-15F3E3590574}" type="presParOf" srcId="{19BED50C-57FE-48DF-B316-7872CC9A8E78}" destId="{DC0B8B86-C4EA-4299-8177-04C17BAA1970}" srcOrd="1" destOrd="0" presId="urn:microsoft.com/office/officeart/2005/8/layout/hierarchy1"/>
    <dgm:cxn modelId="{7EB3D25E-CA55-4CF2-8CD9-E8869F22CDF1}" type="presParOf" srcId="{D0573C69-25A3-42ED-A0D0-F60CA3E69DFF}" destId="{93EC00BA-5430-4259-AF84-C3E9BC751516}" srcOrd="1" destOrd="0" presId="urn:microsoft.com/office/officeart/2005/8/layout/hierarchy1"/>
    <dgm:cxn modelId="{EC32CAF9-8143-4A6F-9DDB-285072444BAF}" type="presParOf" srcId="{93EC00BA-5430-4259-AF84-C3E9BC751516}" destId="{F8458B66-2EE2-453C-9391-B5DB53BB7D53}" srcOrd="0" destOrd="0" presId="urn:microsoft.com/office/officeart/2005/8/layout/hierarchy1"/>
    <dgm:cxn modelId="{5E1A56EB-100F-4D61-8C30-14B4ACEF8541}" type="presParOf" srcId="{93EC00BA-5430-4259-AF84-C3E9BC751516}" destId="{F9EAA51B-E2B4-4786-BA5C-9E1FA7E8398C}" srcOrd="1" destOrd="0" presId="urn:microsoft.com/office/officeart/2005/8/layout/hierarchy1"/>
    <dgm:cxn modelId="{C17C0945-849F-44AD-AD7E-6CF800313FC2}" type="presParOf" srcId="{F9EAA51B-E2B4-4786-BA5C-9E1FA7E8398C}" destId="{B48F07AB-5233-483D-9F93-475005B45B8E}" srcOrd="0" destOrd="0" presId="urn:microsoft.com/office/officeart/2005/8/layout/hierarchy1"/>
    <dgm:cxn modelId="{E5B4BA3E-B18B-428F-89FB-A2C551BCD018}" type="presParOf" srcId="{B48F07AB-5233-483D-9F93-475005B45B8E}" destId="{B6FB3F51-8243-465A-A055-914EB5F8F342}" srcOrd="0" destOrd="0" presId="urn:microsoft.com/office/officeart/2005/8/layout/hierarchy1"/>
    <dgm:cxn modelId="{7E2997F4-5BE0-4044-9042-A9E6F6536213}" type="presParOf" srcId="{B48F07AB-5233-483D-9F93-475005B45B8E}" destId="{785E82D0-2553-4AC3-AD2A-B2683375EA33}" srcOrd="1" destOrd="0" presId="urn:microsoft.com/office/officeart/2005/8/layout/hierarchy1"/>
    <dgm:cxn modelId="{88AC82D5-AA79-40F7-9437-CF3F6E5537DE}" type="presParOf" srcId="{F9EAA51B-E2B4-4786-BA5C-9E1FA7E8398C}" destId="{B961C01B-0AF1-419D-B529-4373FB3581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FC6BEC-4C24-47D7-AE2C-569544A946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1361B-D3E2-47E5-ACB5-529A4FF5D222}">
      <dgm:prSet phldrT="[Text]" custT="1"/>
      <dgm:spPr/>
      <dgm:t>
        <a:bodyPr/>
        <a:lstStyle/>
        <a:p>
          <a:r>
            <a:rPr lang="en-US" sz="1800" b="1" dirty="0"/>
            <a:t>P</a:t>
          </a:r>
          <a:r>
            <a:rPr lang="sr-Latn-RS" sz="1800" b="1" dirty="0"/>
            <a:t>oremećaji kortikalne proliferacije</a:t>
          </a:r>
          <a:endParaRPr lang="en-US" sz="1800" b="1" dirty="0"/>
        </a:p>
      </dgm:t>
    </dgm:pt>
    <dgm:pt modelId="{7380810C-56AF-4DC8-806A-6933A52BC3BB}" type="parTrans" cxnId="{90CCA1E5-E562-43C9-837A-F20565162640}">
      <dgm:prSet/>
      <dgm:spPr/>
      <dgm:t>
        <a:bodyPr/>
        <a:lstStyle/>
        <a:p>
          <a:endParaRPr lang="en-US" sz="1400"/>
        </a:p>
      </dgm:t>
    </dgm:pt>
    <dgm:pt modelId="{A180CD3C-8D38-4118-857A-8CF85CF312C9}" type="sibTrans" cxnId="{90CCA1E5-E562-43C9-837A-F20565162640}">
      <dgm:prSet/>
      <dgm:spPr/>
      <dgm:t>
        <a:bodyPr/>
        <a:lstStyle/>
        <a:p>
          <a:endParaRPr lang="en-US" sz="1400"/>
        </a:p>
      </dgm:t>
    </dgm:pt>
    <dgm:pt modelId="{0D11CB87-F640-4E9F-8030-092A172B52B4}">
      <dgm:prSet phldrT="[Text]" custT="1"/>
      <dgm:spPr/>
      <dgm:t>
        <a:bodyPr/>
        <a:lstStyle/>
        <a:p>
          <a:r>
            <a:rPr lang="sr-Latn-RS" sz="1800" b="0" dirty="0"/>
            <a:t>SMANJENA</a:t>
          </a:r>
          <a:endParaRPr lang="en-US" sz="1800" b="0" dirty="0"/>
        </a:p>
      </dgm:t>
    </dgm:pt>
    <dgm:pt modelId="{EEBE1D11-83B7-40F4-8A05-1DEFF8D9AF67}" type="parTrans" cxnId="{6B7BD76B-9084-4975-85DE-59DD9BA6B220}">
      <dgm:prSet/>
      <dgm:spPr/>
      <dgm:t>
        <a:bodyPr/>
        <a:lstStyle/>
        <a:p>
          <a:endParaRPr lang="en-US" sz="1400"/>
        </a:p>
      </dgm:t>
    </dgm:pt>
    <dgm:pt modelId="{23D9ABEE-BEB5-4326-94EA-2866066F9096}" type="sibTrans" cxnId="{6B7BD76B-9084-4975-85DE-59DD9BA6B220}">
      <dgm:prSet/>
      <dgm:spPr/>
      <dgm:t>
        <a:bodyPr/>
        <a:lstStyle/>
        <a:p>
          <a:endParaRPr lang="en-US" sz="1400"/>
        </a:p>
      </dgm:t>
    </dgm:pt>
    <dgm:pt modelId="{D1FDEB4A-BE93-41AB-B81D-D60294D3BBEC}">
      <dgm:prSet phldrT="[Text]" custT="1"/>
      <dgm:spPr/>
      <dgm:t>
        <a:bodyPr/>
        <a:lstStyle/>
        <a:p>
          <a:r>
            <a:rPr lang="sr-Latn-RS" sz="1400" b="1" dirty="0"/>
            <a:t>Mikrocefalija</a:t>
          </a:r>
          <a:r>
            <a:rPr lang="sr-Latn-RS" sz="1400" dirty="0"/>
            <a:t> (sa normalnom. </a:t>
          </a:r>
          <a:r>
            <a:rPr lang="en-US" sz="1400" dirty="0"/>
            <a:t>I</a:t>
          </a:r>
          <a:r>
            <a:rPr lang="sr-Latn-RS" sz="1400" dirty="0"/>
            <a:t>li tanjom korom)</a:t>
          </a:r>
          <a:endParaRPr lang="en-US" sz="1400" dirty="0"/>
        </a:p>
      </dgm:t>
    </dgm:pt>
    <dgm:pt modelId="{CCCA92A3-74BD-4197-9065-8742A7C04B74}" type="parTrans" cxnId="{B6340B01-FEEC-43FB-B1B7-DC5CFCC54337}">
      <dgm:prSet/>
      <dgm:spPr/>
      <dgm:t>
        <a:bodyPr/>
        <a:lstStyle/>
        <a:p>
          <a:endParaRPr lang="en-US" sz="1400"/>
        </a:p>
      </dgm:t>
    </dgm:pt>
    <dgm:pt modelId="{308D89CB-C874-4AED-ADFF-E44D03575C55}" type="sibTrans" cxnId="{B6340B01-FEEC-43FB-B1B7-DC5CFCC54337}">
      <dgm:prSet/>
      <dgm:spPr/>
      <dgm:t>
        <a:bodyPr/>
        <a:lstStyle/>
        <a:p>
          <a:endParaRPr lang="en-US" sz="1400"/>
        </a:p>
      </dgm:t>
    </dgm:pt>
    <dgm:pt modelId="{C6F80EBA-A24F-47E9-9942-B4C86C3136B4}">
      <dgm:prSet phldrT="[Text]" custT="1"/>
      <dgm:spPr/>
      <dgm:t>
        <a:bodyPr/>
        <a:lstStyle/>
        <a:p>
          <a:r>
            <a:rPr lang="sr-Latn-RS" sz="1800" b="0" dirty="0"/>
            <a:t>POVEĆANA</a:t>
          </a:r>
          <a:endParaRPr lang="en-US" sz="1800" b="0" dirty="0"/>
        </a:p>
      </dgm:t>
    </dgm:pt>
    <dgm:pt modelId="{704D5348-550E-412F-94EA-EABB99E1BDF9}" type="parTrans" cxnId="{C73BDE5B-E1EE-4F31-A2B9-29851073EDF3}">
      <dgm:prSet/>
      <dgm:spPr/>
      <dgm:t>
        <a:bodyPr/>
        <a:lstStyle/>
        <a:p>
          <a:endParaRPr lang="en-US" sz="1400"/>
        </a:p>
      </dgm:t>
    </dgm:pt>
    <dgm:pt modelId="{7FCC1F31-23D9-44BC-88F9-4B69030E376C}" type="sibTrans" cxnId="{C73BDE5B-E1EE-4F31-A2B9-29851073EDF3}">
      <dgm:prSet/>
      <dgm:spPr/>
      <dgm:t>
        <a:bodyPr/>
        <a:lstStyle/>
        <a:p>
          <a:endParaRPr lang="en-US" sz="1400"/>
        </a:p>
      </dgm:t>
    </dgm:pt>
    <dgm:pt modelId="{EF59348D-D6EB-48A6-AD30-2ACF1B0D5D99}">
      <dgm:prSet phldrT="[Text]" custT="1"/>
      <dgm:spPr/>
      <dgm:t>
        <a:bodyPr/>
        <a:lstStyle/>
        <a:p>
          <a:r>
            <a:rPr lang="sr-Latn-RS" sz="1400" b="1" dirty="0"/>
            <a:t>Hemimegaencefalija</a:t>
          </a:r>
          <a:endParaRPr lang="en-US" sz="1400" b="1" dirty="0"/>
        </a:p>
      </dgm:t>
    </dgm:pt>
    <dgm:pt modelId="{5C17D484-C6A4-4A92-A2A4-D222FC9FE161}" type="parTrans" cxnId="{1D218332-EFBC-46AD-A61C-70B9F756C141}">
      <dgm:prSet/>
      <dgm:spPr/>
      <dgm:t>
        <a:bodyPr/>
        <a:lstStyle/>
        <a:p>
          <a:endParaRPr lang="en-US" sz="1400"/>
        </a:p>
      </dgm:t>
    </dgm:pt>
    <dgm:pt modelId="{0859D2C9-7E8C-4DDC-894B-F8203A27917E}" type="sibTrans" cxnId="{1D218332-EFBC-46AD-A61C-70B9F756C141}">
      <dgm:prSet/>
      <dgm:spPr/>
      <dgm:t>
        <a:bodyPr/>
        <a:lstStyle/>
        <a:p>
          <a:endParaRPr lang="en-US" sz="1400"/>
        </a:p>
      </dgm:t>
    </dgm:pt>
    <dgm:pt modelId="{9B369C34-3328-41E9-8CC8-D319BBE6F9E3}">
      <dgm:prSet custT="1"/>
      <dgm:spPr/>
      <dgm:t>
        <a:bodyPr/>
        <a:lstStyle/>
        <a:p>
          <a:r>
            <a:rPr lang="sr-Latn-RS" sz="1600" b="0" dirty="0"/>
            <a:t>HAMARTORMNA</a:t>
          </a:r>
          <a:r>
            <a:rPr lang="sr-Latn-RS" sz="1600" b="1" dirty="0"/>
            <a:t>*</a:t>
          </a:r>
          <a:endParaRPr lang="en-US" sz="1600" b="1" dirty="0"/>
        </a:p>
      </dgm:t>
    </dgm:pt>
    <dgm:pt modelId="{0107CC91-C874-4662-8E31-F689BBA2C3EB}" type="parTrans" cxnId="{0122EDD9-3951-4BF7-A379-46BCA6AB9FED}">
      <dgm:prSet/>
      <dgm:spPr/>
      <dgm:t>
        <a:bodyPr/>
        <a:lstStyle/>
        <a:p>
          <a:endParaRPr lang="en-US" sz="1400"/>
        </a:p>
      </dgm:t>
    </dgm:pt>
    <dgm:pt modelId="{A09F4CF1-C900-4517-B158-653BB546DE2B}" type="sibTrans" cxnId="{0122EDD9-3951-4BF7-A379-46BCA6AB9FED}">
      <dgm:prSet/>
      <dgm:spPr/>
      <dgm:t>
        <a:bodyPr/>
        <a:lstStyle/>
        <a:p>
          <a:endParaRPr lang="en-US" sz="1400"/>
        </a:p>
      </dgm:t>
    </dgm:pt>
    <dgm:pt modelId="{C7DF259C-5C0D-44B0-A49E-AD471A6D71DF}">
      <dgm:prSet custT="1"/>
      <dgm:spPr/>
      <dgm:t>
        <a:bodyPr/>
        <a:lstStyle/>
        <a:p>
          <a:r>
            <a:rPr lang="sr-Latn-RS" sz="1400" b="1" dirty="0"/>
            <a:t>Mikro-lizencefalija</a:t>
          </a:r>
          <a:r>
            <a:rPr lang="sr-Latn-RS" sz="1400" dirty="0"/>
            <a:t> (sa zadebljanom korom)</a:t>
          </a:r>
          <a:endParaRPr lang="en-US" sz="1400" dirty="0"/>
        </a:p>
      </dgm:t>
    </dgm:pt>
    <dgm:pt modelId="{90C59ED3-FC48-4E2E-B6B3-0E781DE35C52}" type="parTrans" cxnId="{A4FFDB60-5053-4FF0-AA65-677CFE756FBA}">
      <dgm:prSet/>
      <dgm:spPr/>
      <dgm:t>
        <a:bodyPr/>
        <a:lstStyle/>
        <a:p>
          <a:endParaRPr lang="en-US" sz="1400"/>
        </a:p>
      </dgm:t>
    </dgm:pt>
    <dgm:pt modelId="{222B608C-163F-4F22-A760-CCAF7B67A438}" type="sibTrans" cxnId="{A4FFDB60-5053-4FF0-AA65-677CFE756FBA}">
      <dgm:prSet/>
      <dgm:spPr/>
      <dgm:t>
        <a:bodyPr/>
        <a:lstStyle/>
        <a:p>
          <a:endParaRPr lang="en-US" sz="1400"/>
        </a:p>
      </dgm:t>
    </dgm:pt>
    <dgm:pt modelId="{681A52F8-9DAA-4C59-B697-1DE007FFB2DD}">
      <dgm:prSet custT="1"/>
      <dgm:spPr/>
      <dgm:t>
        <a:bodyPr/>
        <a:lstStyle/>
        <a:p>
          <a:r>
            <a:rPr lang="sr-Latn-RS" sz="1400" b="1" dirty="0"/>
            <a:t>Fokalna kortikalna displazija** </a:t>
          </a:r>
          <a:r>
            <a:rPr lang="sr-Latn-RS" sz="1400" b="0" dirty="0"/>
            <a:t>(sa balon ćelijama)</a:t>
          </a:r>
          <a:endParaRPr lang="en-US" sz="1400" b="1" dirty="0"/>
        </a:p>
      </dgm:t>
    </dgm:pt>
    <dgm:pt modelId="{101B3468-9DA6-4072-9907-44402D000D1F}" type="parTrans" cxnId="{41BB6EBD-2FE4-4AA4-8AA6-81A3DFF05791}">
      <dgm:prSet/>
      <dgm:spPr/>
      <dgm:t>
        <a:bodyPr/>
        <a:lstStyle/>
        <a:p>
          <a:endParaRPr lang="en-US" sz="1400"/>
        </a:p>
      </dgm:t>
    </dgm:pt>
    <dgm:pt modelId="{9A9662DB-5E46-4550-91D1-53CEFFA43109}" type="sibTrans" cxnId="{41BB6EBD-2FE4-4AA4-8AA6-81A3DFF05791}">
      <dgm:prSet/>
      <dgm:spPr/>
      <dgm:t>
        <a:bodyPr/>
        <a:lstStyle/>
        <a:p>
          <a:endParaRPr lang="en-US" sz="1400"/>
        </a:p>
      </dgm:t>
    </dgm:pt>
    <dgm:pt modelId="{737E46D5-2182-48A0-AF3B-C4D35143B3D9}">
      <dgm:prSet custT="1"/>
      <dgm:spPr/>
      <dgm:t>
        <a:bodyPr/>
        <a:lstStyle/>
        <a:p>
          <a:r>
            <a:rPr lang="sr-Latn-RS" sz="1400" b="1" dirty="0"/>
            <a:t>Tuberozna skleroza</a:t>
          </a:r>
          <a:endParaRPr lang="en-US" sz="1400" dirty="0"/>
        </a:p>
      </dgm:t>
    </dgm:pt>
    <dgm:pt modelId="{4556E338-1D25-4C68-9E49-8880681311BA}" type="parTrans" cxnId="{49A9D586-73F0-4E3A-B7ED-FE8BC22C6BA7}">
      <dgm:prSet/>
      <dgm:spPr/>
      <dgm:t>
        <a:bodyPr/>
        <a:lstStyle/>
        <a:p>
          <a:endParaRPr lang="en-US" sz="1400"/>
        </a:p>
      </dgm:t>
    </dgm:pt>
    <dgm:pt modelId="{E0E5BB33-2432-4297-94A3-487F24E66E89}" type="sibTrans" cxnId="{49A9D586-73F0-4E3A-B7ED-FE8BC22C6BA7}">
      <dgm:prSet/>
      <dgm:spPr/>
      <dgm:t>
        <a:bodyPr/>
        <a:lstStyle/>
        <a:p>
          <a:endParaRPr lang="en-US" sz="1400"/>
        </a:p>
      </dgm:t>
    </dgm:pt>
    <dgm:pt modelId="{7DA1615F-3C4F-40B4-B0CB-F44D7A33D15A}">
      <dgm:prSet custT="1"/>
      <dgm:spPr/>
      <dgm:t>
        <a:bodyPr/>
        <a:lstStyle/>
        <a:p>
          <a:r>
            <a:rPr lang="sr-Latn-RS" sz="1800" b="0" dirty="0"/>
            <a:t>NEOPLASTIČKA</a:t>
          </a:r>
          <a:endParaRPr lang="en-US" sz="1800" b="0" dirty="0"/>
        </a:p>
      </dgm:t>
    </dgm:pt>
    <dgm:pt modelId="{A145F8BE-DC9A-456B-993B-B18B43916404}" type="parTrans" cxnId="{F5378CBF-9541-4A21-BC34-60FFD0892F5E}">
      <dgm:prSet/>
      <dgm:spPr/>
      <dgm:t>
        <a:bodyPr/>
        <a:lstStyle/>
        <a:p>
          <a:endParaRPr lang="en-US"/>
        </a:p>
      </dgm:t>
    </dgm:pt>
    <dgm:pt modelId="{D308FC2A-3EFB-44DB-9410-BAC72435983B}" type="sibTrans" cxnId="{F5378CBF-9541-4A21-BC34-60FFD0892F5E}">
      <dgm:prSet/>
      <dgm:spPr/>
      <dgm:t>
        <a:bodyPr/>
        <a:lstStyle/>
        <a:p>
          <a:endParaRPr lang="en-US"/>
        </a:p>
      </dgm:t>
    </dgm:pt>
    <dgm:pt modelId="{B5F309CF-9384-4F57-8499-0E8E9E3C0032}">
      <dgm:prSet custT="1"/>
      <dgm:spPr/>
      <dgm:t>
        <a:bodyPr/>
        <a:lstStyle/>
        <a:p>
          <a:r>
            <a:rPr lang="sr-Latn-RS" sz="1400" b="1" dirty="0"/>
            <a:t>Gangliogliom</a:t>
          </a:r>
          <a:endParaRPr lang="en-US" sz="1400" b="1" dirty="0"/>
        </a:p>
      </dgm:t>
    </dgm:pt>
    <dgm:pt modelId="{53339BF7-AE25-4278-BA89-93DA10738B7E}" type="parTrans" cxnId="{C20CA895-F409-4719-8764-AE3807842B12}">
      <dgm:prSet/>
      <dgm:spPr/>
      <dgm:t>
        <a:bodyPr/>
        <a:lstStyle/>
        <a:p>
          <a:endParaRPr lang="en-US"/>
        </a:p>
      </dgm:t>
    </dgm:pt>
    <dgm:pt modelId="{1A10DE8C-4D75-4276-9E1D-FA77E294781C}" type="sibTrans" cxnId="{C20CA895-F409-4719-8764-AE3807842B12}">
      <dgm:prSet/>
      <dgm:spPr/>
      <dgm:t>
        <a:bodyPr/>
        <a:lstStyle/>
        <a:p>
          <a:endParaRPr lang="en-US"/>
        </a:p>
      </dgm:t>
    </dgm:pt>
    <dgm:pt modelId="{1EB26CCE-3E9A-4706-B229-049E5935FC7E}">
      <dgm:prSet/>
      <dgm:spPr/>
      <dgm:t>
        <a:bodyPr/>
        <a:lstStyle/>
        <a:p>
          <a:r>
            <a:rPr lang="en-US" b="1" dirty="0"/>
            <a:t>D</a:t>
          </a:r>
          <a:r>
            <a:rPr lang="sr-Latn-RS" b="1" dirty="0"/>
            <a:t>i</a:t>
          </a:r>
          <a:r>
            <a:rPr lang="en-US" b="1" dirty="0" err="1"/>
            <a:t>sembr</a:t>
          </a:r>
          <a:r>
            <a:rPr lang="sr-Latn-RS" b="1" dirty="0"/>
            <a:t>i</a:t>
          </a:r>
          <a:r>
            <a:rPr lang="en-US" b="1" dirty="0" err="1"/>
            <a:t>oplasti</a:t>
          </a:r>
          <a:r>
            <a:rPr lang="sr-Latn-RS" b="1" dirty="0"/>
            <a:t>čni</a:t>
          </a:r>
          <a:r>
            <a:rPr lang="en-US" b="1" dirty="0"/>
            <a:t> </a:t>
          </a:r>
          <a:r>
            <a:rPr lang="en-US" b="1" dirty="0" err="1"/>
            <a:t>neuroepitelial</a:t>
          </a:r>
          <a:r>
            <a:rPr lang="sr-Latn-RS" b="1" dirty="0"/>
            <a:t>ni</a:t>
          </a:r>
          <a:r>
            <a:rPr lang="en-US" b="1" dirty="0"/>
            <a:t> tumor</a:t>
          </a:r>
          <a:r>
            <a:rPr lang="sr-Latn-RS" b="1" dirty="0"/>
            <a:t>i</a:t>
          </a:r>
          <a:endParaRPr lang="en-US" b="1" dirty="0"/>
        </a:p>
      </dgm:t>
    </dgm:pt>
    <dgm:pt modelId="{AA1B249F-61AB-4695-ABF9-D5F8E0B009C7}" type="parTrans" cxnId="{CB3C8B7E-8CD2-4CA0-A756-C4AE6CBCCAE2}">
      <dgm:prSet/>
      <dgm:spPr/>
      <dgm:t>
        <a:bodyPr/>
        <a:lstStyle/>
        <a:p>
          <a:endParaRPr lang="en-US"/>
        </a:p>
      </dgm:t>
    </dgm:pt>
    <dgm:pt modelId="{022D2DDA-9CCE-448E-B2CA-638A1CEF5690}" type="sibTrans" cxnId="{CB3C8B7E-8CD2-4CA0-A756-C4AE6CBCCAE2}">
      <dgm:prSet/>
      <dgm:spPr/>
      <dgm:t>
        <a:bodyPr/>
        <a:lstStyle/>
        <a:p>
          <a:endParaRPr lang="en-US"/>
        </a:p>
      </dgm:t>
    </dgm:pt>
    <dgm:pt modelId="{F4EF3267-6EED-4F9C-B9DE-8BAF18A5A17C}" type="pres">
      <dgm:prSet presAssocID="{E5FC6BEC-4C24-47D7-AE2C-569544A94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49FCB7-1E1B-4230-B072-586388F07AE0}" type="pres">
      <dgm:prSet presAssocID="{FB91361B-D3E2-47E5-ACB5-529A4FF5D222}" presName="hierRoot1" presStyleCnt="0"/>
      <dgm:spPr/>
    </dgm:pt>
    <dgm:pt modelId="{9BE31D44-398B-4C2D-A419-6B3A11A88D82}" type="pres">
      <dgm:prSet presAssocID="{FB91361B-D3E2-47E5-ACB5-529A4FF5D222}" presName="composite" presStyleCnt="0"/>
      <dgm:spPr/>
    </dgm:pt>
    <dgm:pt modelId="{FC7BBA31-6CBA-4562-9126-E4C807E0F5FE}" type="pres">
      <dgm:prSet presAssocID="{FB91361B-D3E2-47E5-ACB5-529A4FF5D222}" presName="background" presStyleLbl="node0" presStyleIdx="0" presStyleCnt="1"/>
      <dgm:spPr/>
    </dgm:pt>
    <dgm:pt modelId="{03FD8B93-CA8C-4D61-876F-E9B3696AE63B}" type="pres">
      <dgm:prSet presAssocID="{FB91361B-D3E2-47E5-ACB5-529A4FF5D222}" presName="text" presStyleLbl="fgAcc0" presStyleIdx="0" presStyleCnt="1" custScaleX="337658" custLinFactNeighborX="173" custLinFactNeighborY="-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93310-8EEB-46D5-9AFC-78AFE6283325}" type="pres">
      <dgm:prSet presAssocID="{FB91361B-D3E2-47E5-ACB5-529A4FF5D222}" presName="hierChild2" presStyleCnt="0"/>
      <dgm:spPr/>
    </dgm:pt>
    <dgm:pt modelId="{ABE5F237-EBAC-4980-B54F-CFD91001E990}" type="pres">
      <dgm:prSet presAssocID="{EEBE1D11-83B7-40F4-8A05-1DEFF8D9AF6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C566EC4-DB8D-4644-9400-00461ED3F279}" type="pres">
      <dgm:prSet presAssocID="{0D11CB87-F640-4E9F-8030-092A172B52B4}" presName="hierRoot2" presStyleCnt="0"/>
      <dgm:spPr/>
    </dgm:pt>
    <dgm:pt modelId="{282592F6-57CF-4C10-AF4F-85B41A492368}" type="pres">
      <dgm:prSet presAssocID="{0D11CB87-F640-4E9F-8030-092A172B52B4}" presName="composite2" presStyleCnt="0"/>
      <dgm:spPr/>
    </dgm:pt>
    <dgm:pt modelId="{C42D7134-8C93-41B6-BFD4-92B3F97FEE5F}" type="pres">
      <dgm:prSet presAssocID="{0D11CB87-F640-4E9F-8030-092A172B52B4}" presName="background2" presStyleLbl="node2" presStyleIdx="0" presStyleCnt="4"/>
      <dgm:spPr/>
    </dgm:pt>
    <dgm:pt modelId="{468B9609-08BF-4A7C-887C-A78782CB9EB1}" type="pres">
      <dgm:prSet presAssocID="{0D11CB87-F640-4E9F-8030-092A172B52B4}" presName="text2" presStyleLbl="fgAcc2" presStyleIdx="0" presStyleCnt="4" custScaleX="144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45DDA-6690-41D2-AD30-67CB0857716A}" type="pres">
      <dgm:prSet presAssocID="{0D11CB87-F640-4E9F-8030-092A172B52B4}" presName="hierChild3" presStyleCnt="0"/>
      <dgm:spPr/>
    </dgm:pt>
    <dgm:pt modelId="{262A5D42-4349-4356-95C4-7CD1117B00F5}" type="pres">
      <dgm:prSet presAssocID="{CCCA92A3-74BD-4197-9065-8742A7C04B7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60BE40FC-14D3-4BCF-A78B-69F2BF1ACF0D}" type="pres">
      <dgm:prSet presAssocID="{D1FDEB4A-BE93-41AB-B81D-D60294D3BBEC}" presName="hierRoot3" presStyleCnt="0"/>
      <dgm:spPr/>
    </dgm:pt>
    <dgm:pt modelId="{C53DB14F-2D48-4165-A402-FAD83E53F114}" type="pres">
      <dgm:prSet presAssocID="{D1FDEB4A-BE93-41AB-B81D-D60294D3BBEC}" presName="composite3" presStyleCnt="0"/>
      <dgm:spPr/>
    </dgm:pt>
    <dgm:pt modelId="{0C772E7A-12CE-4F7C-8844-F6F13ACC3A32}" type="pres">
      <dgm:prSet presAssocID="{D1FDEB4A-BE93-41AB-B81D-D60294D3BBEC}" presName="background3" presStyleLbl="node3" presStyleIdx="0" presStyleCnt="4"/>
      <dgm:spPr/>
    </dgm:pt>
    <dgm:pt modelId="{7FD381BD-6A13-4E50-8FAA-A510CCB39E8B}" type="pres">
      <dgm:prSet presAssocID="{D1FDEB4A-BE93-41AB-B81D-D60294D3BBEC}" presName="text3" presStyleLbl="fgAcc3" presStyleIdx="0" presStyleCnt="4" custScaleX="114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C7C94-2764-4CDE-B81E-60AD1B1BF7C3}" type="pres">
      <dgm:prSet presAssocID="{D1FDEB4A-BE93-41AB-B81D-D60294D3BBEC}" presName="hierChild4" presStyleCnt="0"/>
      <dgm:spPr/>
    </dgm:pt>
    <dgm:pt modelId="{5A865645-A8DA-4B32-849E-203719AAB551}" type="pres">
      <dgm:prSet presAssocID="{90C59ED3-FC48-4E2E-B6B3-0E781DE35C52}" presName="Name23" presStyleLbl="parChTrans1D4" presStyleIdx="0" presStyleCnt="3"/>
      <dgm:spPr/>
      <dgm:t>
        <a:bodyPr/>
        <a:lstStyle/>
        <a:p>
          <a:endParaRPr lang="en-US"/>
        </a:p>
      </dgm:t>
    </dgm:pt>
    <dgm:pt modelId="{A368039B-12AE-4B09-A23C-7488D374FB5A}" type="pres">
      <dgm:prSet presAssocID="{C7DF259C-5C0D-44B0-A49E-AD471A6D71DF}" presName="hierRoot4" presStyleCnt="0"/>
      <dgm:spPr/>
    </dgm:pt>
    <dgm:pt modelId="{0DA72042-D7E2-4A35-99FA-AC4C706B7366}" type="pres">
      <dgm:prSet presAssocID="{C7DF259C-5C0D-44B0-A49E-AD471A6D71DF}" presName="composite4" presStyleCnt="0"/>
      <dgm:spPr/>
    </dgm:pt>
    <dgm:pt modelId="{EC2EE960-5E53-47F7-8E0A-37CE9734A761}" type="pres">
      <dgm:prSet presAssocID="{C7DF259C-5C0D-44B0-A49E-AD471A6D71DF}" presName="background4" presStyleLbl="node4" presStyleIdx="0" presStyleCnt="3"/>
      <dgm:spPr/>
    </dgm:pt>
    <dgm:pt modelId="{2E64665A-B8D5-4966-B911-22C15D136B9D}" type="pres">
      <dgm:prSet presAssocID="{C7DF259C-5C0D-44B0-A49E-AD471A6D71DF}" presName="text4" presStyleLbl="fgAcc4" presStyleIdx="0" presStyleCnt="3" custScaleX="114655" custScaleY="99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609BB-1607-4AA6-B5FD-26219E0BD2B2}" type="pres">
      <dgm:prSet presAssocID="{C7DF259C-5C0D-44B0-A49E-AD471A6D71DF}" presName="hierChild5" presStyleCnt="0"/>
      <dgm:spPr/>
    </dgm:pt>
    <dgm:pt modelId="{608CF4EC-98DD-44A8-9DFA-E3CD9D387AB6}" type="pres">
      <dgm:prSet presAssocID="{704D5348-550E-412F-94EA-EABB99E1BDF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0CEFCE0B-2511-4772-BA3F-1C79A9B0BB90}" type="pres">
      <dgm:prSet presAssocID="{C6F80EBA-A24F-47E9-9942-B4C86C3136B4}" presName="hierRoot2" presStyleCnt="0"/>
      <dgm:spPr/>
    </dgm:pt>
    <dgm:pt modelId="{BE3C66F3-1CC5-4DBB-8049-0774C788E213}" type="pres">
      <dgm:prSet presAssocID="{C6F80EBA-A24F-47E9-9942-B4C86C3136B4}" presName="composite2" presStyleCnt="0"/>
      <dgm:spPr/>
    </dgm:pt>
    <dgm:pt modelId="{145A67DD-C30D-49F1-BC0D-E20652665777}" type="pres">
      <dgm:prSet presAssocID="{C6F80EBA-A24F-47E9-9942-B4C86C3136B4}" presName="background2" presStyleLbl="node2" presStyleIdx="1" presStyleCnt="4"/>
      <dgm:spPr/>
    </dgm:pt>
    <dgm:pt modelId="{A9C935E7-B9FE-47E3-8E07-5B03D41A6498}" type="pres">
      <dgm:prSet presAssocID="{C6F80EBA-A24F-47E9-9942-B4C86C3136B4}" presName="text2" presStyleLbl="fgAcc2" presStyleIdx="1" presStyleCnt="4" custScaleX="136914" custLinFactNeighborY="-1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98D65-5CB6-4834-B8A1-4FC4F96C4A1B}" type="pres">
      <dgm:prSet presAssocID="{C6F80EBA-A24F-47E9-9942-B4C86C3136B4}" presName="hierChild3" presStyleCnt="0"/>
      <dgm:spPr/>
    </dgm:pt>
    <dgm:pt modelId="{1C997E44-4D57-4637-9870-11194E5934F4}" type="pres">
      <dgm:prSet presAssocID="{5C17D484-C6A4-4A92-A2A4-D222FC9FE161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940B925-0D9F-4A84-95CE-2E4C20DA45F5}" type="pres">
      <dgm:prSet presAssocID="{EF59348D-D6EB-48A6-AD30-2ACF1B0D5D99}" presName="hierRoot3" presStyleCnt="0"/>
      <dgm:spPr/>
    </dgm:pt>
    <dgm:pt modelId="{2B0C8F9D-4A60-4A36-B4E1-CDA86B1D243D}" type="pres">
      <dgm:prSet presAssocID="{EF59348D-D6EB-48A6-AD30-2ACF1B0D5D99}" presName="composite3" presStyleCnt="0"/>
      <dgm:spPr/>
    </dgm:pt>
    <dgm:pt modelId="{DFAA7774-BFFA-453B-9F33-0DE8D7160CC1}" type="pres">
      <dgm:prSet presAssocID="{EF59348D-D6EB-48A6-AD30-2ACF1B0D5D99}" presName="background3" presStyleLbl="node3" presStyleIdx="1" presStyleCnt="4"/>
      <dgm:spPr/>
    </dgm:pt>
    <dgm:pt modelId="{912EA2B2-3B73-428B-A876-00097FF430B7}" type="pres">
      <dgm:prSet presAssocID="{EF59348D-D6EB-48A6-AD30-2ACF1B0D5D99}" presName="text3" presStyleLbl="fgAcc3" presStyleIdx="1" presStyleCnt="4" custScaleX="1542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99833-E0CA-4546-870F-4AE538580A6B}" type="pres">
      <dgm:prSet presAssocID="{EF59348D-D6EB-48A6-AD30-2ACF1B0D5D99}" presName="hierChild4" presStyleCnt="0"/>
      <dgm:spPr/>
    </dgm:pt>
    <dgm:pt modelId="{F95F8C6E-523B-4A8C-A678-B2014A63407F}" type="pres">
      <dgm:prSet presAssocID="{0107CC91-C874-4662-8E31-F689BBA2C3E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6E6EEBA-C2F0-456A-A821-586FF93CF477}" type="pres">
      <dgm:prSet presAssocID="{9B369C34-3328-41E9-8CC8-D319BBE6F9E3}" presName="hierRoot2" presStyleCnt="0"/>
      <dgm:spPr/>
    </dgm:pt>
    <dgm:pt modelId="{1BC50142-FD82-4851-8961-DCF314153A9F}" type="pres">
      <dgm:prSet presAssocID="{9B369C34-3328-41E9-8CC8-D319BBE6F9E3}" presName="composite2" presStyleCnt="0"/>
      <dgm:spPr/>
    </dgm:pt>
    <dgm:pt modelId="{6DA77F55-1DD7-46BF-ABF5-649CB8013B19}" type="pres">
      <dgm:prSet presAssocID="{9B369C34-3328-41E9-8CC8-D319BBE6F9E3}" presName="background2" presStyleLbl="node2" presStyleIdx="2" presStyleCnt="4"/>
      <dgm:spPr/>
    </dgm:pt>
    <dgm:pt modelId="{35ACBE01-2D33-4EA1-811B-EF0F735C8E15}" type="pres">
      <dgm:prSet presAssocID="{9B369C34-3328-41E9-8CC8-D319BBE6F9E3}" presName="text2" presStyleLbl="fgAcc2" presStyleIdx="2" presStyleCnt="4" custScaleX="140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BBBC6-E635-4B1C-B6EA-ECEE507A898B}" type="pres">
      <dgm:prSet presAssocID="{9B369C34-3328-41E9-8CC8-D319BBE6F9E3}" presName="hierChild3" presStyleCnt="0"/>
      <dgm:spPr/>
    </dgm:pt>
    <dgm:pt modelId="{F9C0FA57-D09C-4D79-BC22-A3562A142612}" type="pres">
      <dgm:prSet presAssocID="{101B3468-9DA6-4072-9907-44402D000D1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0573C69-25A3-42ED-A0D0-F60CA3E69DFF}" type="pres">
      <dgm:prSet presAssocID="{681A52F8-9DAA-4C59-B697-1DE007FFB2DD}" presName="hierRoot3" presStyleCnt="0"/>
      <dgm:spPr/>
    </dgm:pt>
    <dgm:pt modelId="{19BED50C-57FE-48DF-B316-7872CC9A8E78}" type="pres">
      <dgm:prSet presAssocID="{681A52F8-9DAA-4C59-B697-1DE007FFB2DD}" presName="composite3" presStyleCnt="0"/>
      <dgm:spPr/>
    </dgm:pt>
    <dgm:pt modelId="{59773C0E-1EE1-4597-A99A-3E61D7FCC3C5}" type="pres">
      <dgm:prSet presAssocID="{681A52F8-9DAA-4C59-B697-1DE007FFB2DD}" presName="background3" presStyleLbl="node3" presStyleIdx="2" presStyleCnt="4"/>
      <dgm:spPr/>
    </dgm:pt>
    <dgm:pt modelId="{DC0B8B86-C4EA-4299-8177-04C17BAA1970}" type="pres">
      <dgm:prSet presAssocID="{681A52F8-9DAA-4C59-B697-1DE007FFB2DD}" presName="text3" presStyleLbl="fgAcc3" presStyleIdx="2" presStyleCnt="4" custScaleX="120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EC00BA-5430-4259-AF84-C3E9BC751516}" type="pres">
      <dgm:prSet presAssocID="{681A52F8-9DAA-4C59-B697-1DE007FFB2DD}" presName="hierChild4" presStyleCnt="0"/>
      <dgm:spPr/>
    </dgm:pt>
    <dgm:pt modelId="{F8458B66-2EE2-453C-9391-B5DB53BB7D53}" type="pres">
      <dgm:prSet presAssocID="{4556E338-1D25-4C68-9E49-8880681311BA}" presName="Name23" presStyleLbl="parChTrans1D4" presStyleIdx="1" presStyleCnt="3"/>
      <dgm:spPr/>
      <dgm:t>
        <a:bodyPr/>
        <a:lstStyle/>
        <a:p>
          <a:endParaRPr lang="en-US"/>
        </a:p>
      </dgm:t>
    </dgm:pt>
    <dgm:pt modelId="{F9EAA51B-E2B4-4786-BA5C-9E1FA7E8398C}" type="pres">
      <dgm:prSet presAssocID="{737E46D5-2182-48A0-AF3B-C4D35143B3D9}" presName="hierRoot4" presStyleCnt="0"/>
      <dgm:spPr/>
    </dgm:pt>
    <dgm:pt modelId="{B48F07AB-5233-483D-9F93-475005B45B8E}" type="pres">
      <dgm:prSet presAssocID="{737E46D5-2182-48A0-AF3B-C4D35143B3D9}" presName="composite4" presStyleCnt="0"/>
      <dgm:spPr/>
    </dgm:pt>
    <dgm:pt modelId="{B6FB3F51-8243-465A-A055-914EB5F8F342}" type="pres">
      <dgm:prSet presAssocID="{737E46D5-2182-48A0-AF3B-C4D35143B3D9}" presName="background4" presStyleLbl="node4" presStyleIdx="1" presStyleCnt="3"/>
      <dgm:spPr/>
    </dgm:pt>
    <dgm:pt modelId="{785E82D0-2553-4AC3-AD2A-B2683375EA33}" type="pres">
      <dgm:prSet presAssocID="{737E46D5-2182-48A0-AF3B-C4D35143B3D9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61C01B-0AF1-419D-B529-4373FB35811C}" type="pres">
      <dgm:prSet presAssocID="{737E46D5-2182-48A0-AF3B-C4D35143B3D9}" presName="hierChild5" presStyleCnt="0"/>
      <dgm:spPr/>
    </dgm:pt>
    <dgm:pt modelId="{144C8478-229C-4A85-8608-376A7EAA41E3}" type="pres">
      <dgm:prSet presAssocID="{A145F8BE-DC9A-456B-993B-B18B4391640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89897A43-6872-441C-B910-7D98CF2FE53E}" type="pres">
      <dgm:prSet presAssocID="{7DA1615F-3C4F-40B4-B0CB-F44D7A33D15A}" presName="hierRoot2" presStyleCnt="0"/>
      <dgm:spPr/>
    </dgm:pt>
    <dgm:pt modelId="{F81B8D60-EBAE-4330-8476-377889C25DFC}" type="pres">
      <dgm:prSet presAssocID="{7DA1615F-3C4F-40B4-B0CB-F44D7A33D15A}" presName="composite2" presStyleCnt="0"/>
      <dgm:spPr/>
    </dgm:pt>
    <dgm:pt modelId="{35F16583-60E8-4798-A21B-57D9F85C4AD1}" type="pres">
      <dgm:prSet presAssocID="{7DA1615F-3C4F-40B4-B0CB-F44D7A33D15A}" presName="background2" presStyleLbl="node2" presStyleIdx="3" presStyleCnt="4"/>
      <dgm:spPr/>
    </dgm:pt>
    <dgm:pt modelId="{9D8346BE-08AA-46EE-9666-72114CC2F310}" type="pres">
      <dgm:prSet presAssocID="{7DA1615F-3C4F-40B4-B0CB-F44D7A33D15A}" presName="text2" presStyleLbl="fgAcc2" presStyleIdx="3" presStyleCnt="4" custScaleX="147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A0C35B-BA02-4AA1-992D-90E5F1DAC1C0}" type="pres">
      <dgm:prSet presAssocID="{7DA1615F-3C4F-40B4-B0CB-F44D7A33D15A}" presName="hierChild3" presStyleCnt="0"/>
      <dgm:spPr/>
    </dgm:pt>
    <dgm:pt modelId="{1A19A2B5-B501-4D1E-8CD2-E95B3E8C195D}" type="pres">
      <dgm:prSet presAssocID="{53339BF7-AE25-4278-BA89-93DA10738B7E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6459CFC-363C-4378-898E-DC1DD6F37F77}" type="pres">
      <dgm:prSet presAssocID="{B5F309CF-9384-4F57-8499-0E8E9E3C0032}" presName="hierRoot3" presStyleCnt="0"/>
      <dgm:spPr/>
    </dgm:pt>
    <dgm:pt modelId="{42AD9B33-27CB-4EB4-BF8B-EAFF6E32CB91}" type="pres">
      <dgm:prSet presAssocID="{B5F309CF-9384-4F57-8499-0E8E9E3C0032}" presName="composite3" presStyleCnt="0"/>
      <dgm:spPr/>
    </dgm:pt>
    <dgm:pt modelId="{4FB8179A-2C59-4594-97DA-47137C7C2652}" type="pres">
      <dgm:prSet presAssocID="{B5F309CF-9384-4F57-8499-0E8E9E3C0032}" presName="background3" presStyleLbl="node3" presStyleIdx="3" presStyleCnt="4"/>
      <dgm:spPr/>
    </dgm:pt>
    <dgm:pt modelId="{6E5E4DEB-D262-41D2-9DC2-74FB85EB3358}" type="pres">
      <dgm:prSet presAssocID="{B5F309CF-9384-4F57-8499-0E8E9E3C0032}" presName="text3" presStyleLbl="fgAcc3" presStyleIdx="3" presStyleCnt="4" custScaleX="109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B0365-A74F-48ED-8F32-74AD29EFB1D6}" type="pres">
      <dgm:prSet presAssocID="{B5F309CF-9384-4F57-8499-0E8E9E3C0032}" presName="hierChild4" presStyleCnt="0"/>
      <dgm:spPr/>
    </dgm:pt>
    <dgm:pt modelId="{074AE48E-4AD8-44BC-90A0-E425C66103A5}" type="pres">
      <dgm:prSet presAssocID="{AA1B249F-61AB-4695-ABF9-D5F8E0B009C7}" presName="Name23" presStyleLbl="parChTrans1D4" presStyleIdx="2" presStyleCnt="3"/>
      <dgm:spPr/>
      <dgm:t>
        <a:bodyPr/>
        <a:lstStyle/>
        <a:p>
          <a:endParaRPr lang="en-US"/>
        </a:p>
      </dgm:t>
    </dgm:pt>
    <dgm:pt modelId="{F1B0E20D-2422-43E2-8845-699CB4879A95}" type="pres">
      <dgm:prSet presAssocID="{1EB26CCE-3E9A-4706-B229-049E5935FC7E}" presName="hierRoot4" presStyleCnt="0"/>
      <dgm:spPr/>
    </dgm:pt>
    <dgm:pt modelId="{277B1B6A-C66E-4FDF-86BC-6B452C17D5A2}" type="pres">
      <dgm:prSet presAssocID="{1EB26CCE-3E9A-4706-B229-049E5935FC7E}" presName="composite4" presStyleCnt="0"/>
      <dgm:spPr/>
    </dgm:pt>
    <dgm:pt modelId="{755E63AF-1651-4D75-B072-A12FDD1BCAC2}" type="pres">
      <dgm:prSet presAssocID="{1EB26CCE-3E9A-4706-B229-049E5935FC7E}" presName="background4" presStyleLbl="node4" presStyleIdx="2" presStyleCnt="3"/>
      <dgm:spPr/>
    </dgm:pt>
    <dgm:pt modelId="{723400D1-ABC3-4471-BCDC-B1A3B4C1B1FA}" type="pres">
      <dgm:prSet presAssocID="{1EB26CCE-3E9A-4706-B229-049E5935FC7E}" presName="text4" presStyleLbl="fgAcc4" presStyleIdx="2" presStyleCnt="3" custScaleX="117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83F18-01D6-428C-BFC0-E6315609927C}" type="pres">
      <dgm:prSet presAssocID="{1EB26CCE-3E9A-4706-B229-049E5935FC7E}" presName="hierChild5" presStyleCnt="0"/>
      <dgm:spPr/>
    </dgm:pt>
  </dgm:ptLst>
  <dgm:cxnLst>
    <dgm:cxn modelId="{A57F4A3C-C2BF-41EC-B78E-40D1C950109E}" type="presOf" srcId="{E5FC6BEC-4C24-47D7-AE2C-569544A94690}" destId="{F4EF3267-6EED-4F9C-B9DE-8BAF18A5A17C}" srcOrd="0" destOrd="0" presId="urn:microsoft.com/office/officeart/2005/8/layout/hierarchy1"/>
    <dgm:cxn modelId="{F5378CBF-9541-4A21-BC34-60FFD0892F5E}" srcId="{FB91361B-D3E2-47E5-ACB5-529A4FF5D222}" destId="{7DA1615F-3C4F-40B4-B0CB-F44D7A33D15A}" srcOrd="3" destOrd="0" parTransId="{A145F8BE-DC9A-456B-993B-B18B43916404}" sibTransId="{D308FC2A-3EFB-44DB-9410-BAC72435983B}"/>
    <dgm:cxn modelId="{A6455DF7-FCAA-475A-814B-8243D4FE76A0}" type="presOf" srcId="{90C59ED3-FC48-4E2E-B6B3-0E781DE35C52}" destId="{5A865645-A8DA-4B32-849E-203719AAB551}" srcOrd="0" destOrd="0" presId="urn:microsoft.com/office/officeart/2005/8/layout/hierarchy1"/>
    <dgm:cxn modelId="{0122EDD9-3951-4BF7-A379-46BCA6AB9FED}" srcId="{FB91361B-D3E2-47E5-ACB5-529A4FF5D222}" destId="{9B369C34-3328-41E9-8CC8-D319BBE6F9E3}" srcOrd="2" destOrd="0" parTransId="{0107CC91-C874-4662-8E31-F689BBA2C3EB}" sibTransId="{A09F4CF1-C900-4517-B158-653BB546DE2B}"/>
    <dgm:cxn modelId="{77ABB70F-2495-4DE7-8745-485D3F9B6989}" type="presOf" srcId="{704D5348-550E-412F-94EA-EABB99E1BDF9}" destId="{608CF4EC-98DD-44A8-9DFA-E3CD9D387AB6}" srcOrd="0" destOrd="0" presId="urn:microsoft.com/office/officeart/2005/8/layout/hierarchy1"/>
    <dgm:cxn modelId="{C72F2217-2271-446F-A7C9-D2E77664DCA0}" type="presOf" srcId="{9B369C34-3328-41E9-8CC8-D319BBE6F9E3}" destId="{35ACBE01-2D33-4EA1-811B-EF0F735C8E15}" srcOrd="0" destOrd="0" presId="urn:microsoft.com/office/officeart/2005/8/layout/hierarchy1"/>
    <dgm:cxn modelId="{1D218332-EFBC-46AD-A61C-70B9F756C141}" srcId="{C6F80EBA-A24F-47E9-9942-B4C86C3136B4}" destId="{EF59348D-D6EB-48A6-AD30-2ACF1B0D5D99}" srcOrd="0" destOrd="0" parTransId="{5C17D484-C6A4-4A92-A2A4-D222FC9FE161}" sibTransId="{0859D2C9-7E8C-4DDC-894B-F8203A27917E}"/>
    <dgm:cxn modelId="{02991E50-B3DD-476E-BCE9-A8E89544257A}" type="presOf" srcId="{D1FDEB4A-BE93-41AB-B81D-D60294D3BBEC}" destId="{7FD381BD-6A13-4E50-8FAA-A510CCB39E8B}" srcOrd="0" destOrd="0" presId="urn:microsoft.com/office/officeart/2005/8/layout/hierarchy1"/>
    <dgm:cxn modelId="{95315944-F0B7-4F4A-BB5C-5F479EBA6F6E}" type="presOf" srcId="{A145F8BE-DC9A-456B-993B-B18B43916404}" destId="{144C8478-229C-4A85-8608-376A7EAA41E3}" srcOrd="0" destOrd="0" presId="urn:microsoft.com/office/officeart/2005/8/layout/hierarchy1"/>
    <dgm:cxn modelId="{04996A8F-1EB6-42BE-BD0D-B94887A1FBAE}" type="presOf" srcId="{681A52F8-9DAA-4C59-B697-1DE007FFB2DD}" destId="{DC0B8B86-C4EA-4299-8177-04C17BAA1970}" srcOrd="0" destOrd="0" presId="urn:microsoft.com/office/officeart/2005/8/layout/hierarchy1"/>
    <dgm:cxn modelId="{C9DF6550-4667-45B8-A8D5-157F675BC255}" type="presOf" srcId="{AA1B249F-61AB-4695-ABF9-D5F8E0B009C7}" destId="{074AE48E-4AD8-44BC-90A0-E425C66103A5}" srcOrd="0" destOrd="0" presId="urn:microsoft.com/office/officeart/2005/8/layout/hierarchy1"/>
    <dgm:cxn modelId="{7F3E79FF-FFEC-4C21-9987-9AB3E6898E27}" type="presOf" srcId="{4556E338-1D25-4C68-9E49-8880681311BA}" destId="{F8458B66-2EE2-453C-9391-B5DB53BB7D53}" srcOrd="0" destOrd="0" presId="urn:microsoft.com/office/officeart/2005/8/layout/hierarchy1"/>
    <dgm:cxn modelId="{5D69FE8C-476B-42AB-A526-1CB46873DF4D}" type="presOf" srcId="{0107CC91-C874-4662-8E31-F689BBA2C3EB}" destId="{F95F8C6E-523B-4A8C-A678-B2014A63407F}" srcOrd="0" destOrd="0" presId="urn:microsoft.com/office/officeart/2005/8/layout/hierarchy1"/>
    <dgm:cxn modelId="{70C7A9CF-3CF1-4CCB-BFDE-68C4027FA7A3}" type="presOf" srcId="{FB91361B-D3E2-47E5-ACB5-529A4FF5D222}" destId="{03FD8B93-CA8C-4D61-876F-E9B3696AE63B}" srcOrd="0" destOrd="0" presId="urn:microsoft.com/office/officeart/2005/8/layout/hierarchy1"/>
    <dgm:cxn modelId="{B79F71A7-85E9-40B7-B017-493877214B5E}" type="presOf" srcId="{7DA1615F-3C4F-40B4-B0CB-F44D7A33D15A}" destId="{9D8346BE-08AA-46EE-9666-72114CC2F310}" srcOrd="0" destOrd="0" presId="urn:microsoft.com/office/officeart/2005/8/layout/hierarchy1"/>
    <dgm:cxn modelId="{1688C882-3D65-4A23-9057-AE15775B9EB7}" type="presOf" srcId="{CCCA92A3-74BD-4197-9065-8742A7C04B74}" destId="{262A5D42-4349-4356-95C4-7CD1117B00F5}" srcOrd="0" destOrd="0" presId="urn:microsoft.com/office/officeart/2005/8/layout/hierarchy1"/>
    <dgm:cxn modelId="{37E9193D-A993-48E7-A0C2-E5624A699F55}" type="presOf" srcId="{EEBE1D11-83B7-40F4-8A05-1DEFF8D9AF67}" destId="{ABE5F237-EBAC-4980-B54F-CFD91001E990}" srcOrd="0" destOrd="0" presId="urn:microsoft.com/office/officeart/2005/8/layout/hierarchy1"/>
    <dgm:cxn modelId="{A4FFDB60-5053-4FF0-AA65-677CFE756FBA}" srcId="{D1FDEB4A-BE93-41AB-B81D-D60294D3BBEC}" destId="{C7DF259C-5C0D-44B0-A49E-AD471A6D71DF}" srcOrd="0" destOrd="0" parTransId="{90C59ED3-FC48-4E2E-B6B3-0E781DE35C52}" sibTransId="{222B608C-163F-4F22-A760-CCAF7B67A438}"/>
    <dgm:cxn modelId="{F33DA1FD-EC67-411F-B0D6-293F2CB39B39}" type="presOf" srcId="{B5F309CF-9384-4F57-8499-0E8E9E3C0032}" destId="{6E5E4DEB-D262-41D2-9DC2-74FB85EB3358}" srcOrd="0" destOrd="0" presId="urn:microsoft.com/office/officeart/2005/8/layout/hierarchy1"/>
    <dgm:cxn modelId="{7ED36DF0-0B62-498A-8DA8-B4575B6728C0}" type="presOf" srcId="{5C17D484-C6A4-4A92-A2A4-D222FC9FE161}" destId="{1C997E44-4D57-4637-9870-11194E5934F4}" srcOrd="0" destOrd="0" presId="urn:microsoft.com/office/officeart/2005/8/layout/hierarchy1"/>
    <dgm:cxn modelId="{90CCA1E5-E562-43C9-837A-F20565162640}" srcId="{E5FC6BEC-4C24-47D7-AE2C-569544A94690}" destId="{FB91361B-D3E2-47E5-ACB5-529A4FF5D222}" srcOrd="0" destOrd="0" parTransId="{7380810C-56AF-4DC8-806A-6933A52BC3BB}" sibTransId="{A180CD3C-8D38-4118-857A-8CF85CF312C9}"/>
    <dgm:cxn modelId="{B6340B01-FEEC-43FB-B1B7-DC5CFCC54337}" srcId="{0D11CB87-F640-4E9F-8030-092A172B52B4}" destId="{D1FDEB4A-BE93-41AB-B81D-D60294D3BBEC}" srcOrd="0" destOrd="0" parTransId="{CCCA92A3-74BD-4197-9065-8742A7C04B74}" sibTransId="{308D89CB-C874-4AED-ADFF-E44D03575C55}"/>
    <dgm:cxn modelId="{C73BDE5B-E1EE-4F31-A2B9-29851073EDF3}" srcId="{FB91361B-D3E2-47E5-ACB5-529A4FF5D222}" destId="{C6F80EBA-A24F-47E9-9942-B4C86C3136B4}" srcOrd="1" destOrd="0" parTransId="{704D5348-550E-412F-94EA-EABB99E1BDF9}" sibTransId="{7FCC1F31-23D9-44BC-88F9-4B69030E376C}"/>
    <dgm:cxn modelId="{D751326E-210B-4F28-849B-BCF974C6BA9C}" type="presOf" srcId="{C7DF259C-5C0D-44B0-A49E-AD471A6D71DF}" destId="{2E64665A-B8D5-4966-B911-22C15D136B9D}" srcOrd="0" destOrd="0" presId="urn:microsoft.com/office/officeart/2005/8/layout/hierarchy1"/>
    <dgm:cxn modelId="{CB3C8B7E-8CD2-4CA0-A756-C4AE6CBCCAE2}" srcId="{B5F309CF-9384-4F57-8499-0E8E9E3C0032}" destId="{1EB26CCE-3E9A-4706-B229-049E5935FC7E}" srcOrd="0" destOrd="0" parTransId="{AA1B249F-61AB-4695-ABF9-D5F8E0B009C7}" sibTransId="{022D2DDA-9CCE-448E-B2CA-638A1CEF5690}"/>
    <dgm:cxn modelId="{41BB6EBD-2FE4-4AA4-8AA6-81A3DFF05791}" srcId="{9B369C34-3328-41E9-8CC8-D319BBE6F9E3}" destId="{681A52F8-9DAA-4C59-B697-1DE007FFB2DD}" srcOrd="0" destOrd="0" parTransId="{101B3468-9DA6-4072-9907-44402D000D1F}" sibTransId="{9A9662DB-5E46-4550-91D1-53CEFFA43109}"/>
    <dgm:cxn modelId="{6B7BD76B-9084-4975-85DE-59DD9BA6B220}" srcId="{FB91361B-D3E2-47E5-ACB5-529A4FF5D222}" destId="{0D11CB87-F640-4E9F-8030-092A172B52B4}" srcOrd="0" destOrd="0" parTransId="{EEBE1D11-83B7-40F4-8A05-1DEFF8D9AF67}" sibTransId="{23D9ABEE-BEB5-4326-94EA-2866066F9096}"/>
    <dgm:cxn modelId="{83CB444C-8A76-4669-A1AE-6DEFB6C811D5}" type="presOf" srcId="{737E46D5-2182-48A0-AF3B-C4D35143B3D9}" destId="{785E82D0-2553-4AC3-AD2A-B2683375EA33}" srcOrd="0" destOrd="0" presId="urn:microsoft.com/office/officeart/2005/8/layout/hierarchy1"/>
    <dgm:cxn modelId="{2E51E120-5CC9-4396-B31C-E70B75D4DC32}" type="presOf" srcId="{EF59348D-D6EB-48A6-AD30-2ACF1B0D5D99}" destId="{912EA2B2-3B73-428B-A876-00097FF430B7}" srcOrd="0" destOrd="0" presId="urn:microsoft.com/office/officeart/2005/8/layout/hierarchy1"/>
    <dgm:cxn modelId="{C4AB6D0C-818B-4C58-8E25-EB66B1CCFC07}" type="presOf" srcId="{0D11CB87-F640-4E9F-8030-092A172B52B4}" destId="{468B9609-08BF-4A7C-887C-A78782CB9EB1}" srcOrd="0" destOrd="0" presId="urn:microsoft.com/office/officeart/2005/8/layout/hierarchy1"/>
    <dgm:cxn modelId="{7C122EA3-DB7E-4CCE-8B7A-271570EFCB4E}" type="presOf" srcId="{C6F80EBA-A24F-47E9-9942-B4C86C3136B4}" destId="{A9C935E7-B9FE-47E3-8E07-5B03D41A6498}" srcOrd="0" destOrd="0" presId="urn:microsoft.com/office/officeart/2005/8/layout/hierarchy1"/>
    <dgm:cxn modelId="{49A9D586-73F0-4E3A-B7ED-FE8BC22C6BA7}" srcId="{681A52F8-9DAA-4C59-B697-1DE007FFB2DD}" destId="{737E46D5-2182-48A0-AF3B-C4D35143B3D9}" srcOrd="0" destOrd="0" parTransId="{4556E338-1D25-4C68-9E49-8880681311BA}" sibTransId="{E0E5BB33-2432-4297-94A3-487F24E66E89}"/>
    <dgm:cxn modelId="{C20CA895-F409-4719-8764-AE3807842B12}" srcId="{7DA1615F-3C4F-40B4-B0CB-F44D7A33D15A}" destId="{B5F309CF-9384-4F57-8499-0E8E9E3C0032}" srcOrd="0" destOrd="0" parTransId="{53339BF7-AE25-4278-BA89-93DA10738B7E}" sibTransId="{1A10DE8C-4D75-4276-9E1D-FA77E294781C}"/>
    <dgm:cxn modelId="{3DEDB627-BEA2-4B8E-88A8-68D3B1800929}" type="presOf" srcId="{53339BF7-AE25-4278-BA89-93DA10738B7E}" destId="{1A19A2B5-B501-4D1E-8CD2-E95B3E8C195D}" srcOrd="0" destOrd="0" presId="urn:microsoft.com/office/officeart/2005/8/layout/hierarchy1"/>
    <dgm:cxn modelId="{67B3E761-2B2A-4CE8-AD9F-0C35BB27C2B0}" type="presOf" srcId="{1EB26CCE-3E9A-4706-B229-049E5935FC7E}" destId="{723400D1-ABC3-4471-BCDC-B1A3B4C1B1FA}" srcOrd="0" destOrd="0" presId="urn:microsoft.com/office/officeart/2005/8/layout/hierarchy1"/>
    <dgm:cxn modelId="{F0E4DDE4-216C-4434-BCD5-F0DB8342FAAE}" type="presOf" srcId="{101B3468-9DA6-4072-9907-44402D000D1F}" destId="{F9C0FA57-D09C-4D79-BC22-A3562A142612}" srcOrd="0" destOrd="0" presId="urn:microsoft.com/office/officeart/2005/8/layout/hierarchy1"/>
    <dgm:cxn modelId="{C859C22A-D90A-4321-9D1F-A1AEE6055B1B}" type="presParOf" srcId="{F4EF3267-6EED-4F9C-B9DE-8BAF18A5A17C}" destId="{E949FCB7-1E1B-4230-B072-586388F07AE0}" srcOrd="0" destOrd="0" presId="urn:microsoft.com/office/officeart/2005/8/layout/hierarchy1"/>
    <dgm:cxn modelId="{B5B8CAE4-D5FD-4870-8F96-468E579616BE}" type="presParOf" srcId="{E949FCB7-1E1B-4230-B072-586388F07AE0}" destId="{9BE31D44-398B-4C2D-A419-6B3A11A88D82}" srcOrd="0" destOrd="0" presId="urn:microsoft.com/office/officeart/2005/8/layout/hierarchy1"/>
    <dgm:cxn modelId="{2672F3BF-8B05-478C-B0A2-B4886D6D1AF9}" type="presParOf" srcId="{9BE31D44-398B-4C2D-A419-6B3A11A88D82}" destId="{FC7BBA31-6CBA-4562-9126-E4C807E0F5FE}" srcOrd="0" destOrd="0" presId="urn:microsoft.com/office/officeart/2005/8/layout/hierarchy1"/>
    <dgm:cxn modelId="{C46DB7BB-819F-407A-8B86-6679B2FF2056}" type="presParOf" srcId="{9BE31D44-398B-4C2D-A419-6B3A11A88D82}" destId="{03FD8B93-CA8C-4D61-876F-E9B3696AE63B}" srcOrd="1" destOrd="0" presId="urn:microsoft.com/office/officeart/2005/8/layout/hierarchy1"/>
    <dgm:cxn modelId="{E67A4221-4856-42D1-85CA-3835EF8A8ECF}" type="presParOf" srcId="{E949FCB7-1E1B-4230-B072-586388F07AE0}" destId="{84893310-8EEB-46D5-9AFC-78AFE6283325}" srcOrd="1" destOrd="0" presId="urn:microsoft.com/office/officeart/2005/8/layout/hierarchy1"/>
    <dgm:cxn modelId="{40A9499B-26D1-4A64-8D36-9457A9060BA8}" type="presParOf" srcId="{84893310-8EEB-46D5-9AFC-78AFE6283325}" destId="{ABE5F237-EBAC-4980-B54F-CFD91001E990}" srcOrd="0" destOrd="0" presId="urn:microsoft.com/office/officeart/2005/8/layout/hierarchy1"/>
    <dgm:cxn modelId="{D70A7604-FEA2-4859-886B-1F6A4DE08068}" type="presParOf" srcId="{84893310-8EEB-46D5-9AFC-78AFE6283325}" destId="{8C566EC4-DB8D-4644-9400-00461ED3F279}" srcOrd="1" destOrd="0" presId="urn:microsoft.com/office/officeart/2005/8/layout/hierarchy1"/>
    <dgm:cxn modelId="{35E4F987-1024-40DD-8D74-6A1249B1AEC0}" type="presParOf" srcId="{8C566EC4-DB8D-4644-9400-00461ED3F279}" destId="{282592F6-57CF-4C10-AF4F-85B41A492368}" srcOrd="0" destOrd="0" presId="urn:microsoft.com/office/officeart/2005/8/layout/hierarchy1"/>
    <dgm:cxn modelId="{4BEF0286-8AA9-4CEC-8EC7-6BC499D5206E}" type="presParOf" srcId="{282592F6-57CF-4C10-AF4F-85B41A492368}" destId="{C42D7134-8C93-41B6-BFD4-92B3F97FEE5F}" srcOrd="0" destOrd="0" presId="urn:microsoft.com/office/officeart/2005/8/layout/hierarchy1"/>
    <dgm:cxn modelId="{E6076237-3B32-4867-B41C-53A2A63CB0E9}" type="presParOf" srcId="{282592F6-57CF-4C10-AF4F-85B41A492368}" destId="{468B9609-08BF-4A7C-887C-A78782CB9EB1}" srcOrd="1" destOrd="0" presId="urn:microsoft.com/office/officeart/2005/8/layout/hierarchy1"/>
    <dgm:cxn modelId="{E9A79397-7402-4380-AD28-420A1D232D8D}" type="presParOf" srcId="{8C566EC4-DB8D-4644-9400-00461ED3F279}" destId="{B8545DDA-6690-41D2-AD30-67CB0857716A}" srcOrd="1" destOrd="0" presId="urn:microsoft.com/office/officeart/2005/8/layout/hierarchy1"/>
    <dgm:cxn modelId="{9DD6BBCD-5BC8-4BC8-A06B-BF48416E4E71}" type="presParOf" srcId="{B8545DDA-6690-41D2-AD30-67CB0857716A}" destId="{262A5D42-4349-4356-95C4-7CD1117B00F5}" srcOrd="0" destOrd="0" presId="urn:microsoft.com/office/officeart/2005/8/layout/hierarchy1"/>
    <dgm:cxn modelId="{81D778BA-84E6-4E4A-80CB-53649F9AEFBF}" type="presParOf" srcId="{B8545DDA-6690-41D2-AD30-67CB0857716A}" destId="{60BE40FC-14D3-4BCF-A78B-69F2BF1ACF0D}" srcOrd="1" destOrd="0" presId="urn:microsoft.com/office/officeart/2005/8/layout/hierarchy1"/>
    <dgm:cxn modelId="{DF14F16C-7977-4453-9C3C-99AAF3C400A5}" type="presParOf" srcId="{60BE40FC-14D3-4BCF-A78B-69F2BF1ACF0D}" destId="{C53DB14F-2D48-4165-A402-FAD83E53F114}" srcOrd="0" destOrd="0" presId="urn:microsoft.com/office/officeart/2005/8/layout/hierarchy1"/>
    <dgm:cxn modelId="{A14EB255-5864-4083-9312-A1ED20CD7399}" type="presParOf" srcId="{C53DB14F-2D48-4165-A402-FAD83E53F114}" destId="{0C772E7A-12CE-4F7C-8844-F6F13ACC3A32}" srcOrd="0" destOrd="0" presId="urn:microsoft.com/office/officeart/2005/8/layout/hierarchy1"/>
    <dgm:cxn modelId="{3D275EB0-A640-40E9-B85A-B8C94340357C}" type="presParOf" srcId="{C53DB14F-2D48-4165-A402-FAD83E53F114}" destId="{7FD381BD-6A13-4E50-8FAA-A510CCB39E8B}" srcOrd="1" destOrd="0" presId="urn:microsoft.com/office/officeart/2005/8/layout/hierarchy1"/>
    <dgm:cxn modelId="{375083EF-9B6C-43A7-BDB8-17A8AE81A7DB}" type="presParOf" srcId="{60BE40FC-14D3-4BCF-A78B-69F2BF1ACF0D}" destId="{840C7C94-2764-4CDE-B81E-60AD1B1BF7C3}" srcOrd="1" destOrd="0" presId="urn:microsoft.com/office/officeart/2005/8/layout/hierarchy1"/>
    <dgm:cxn modelId="{2B74569C-62F6-4E2D-B24C-C83AFBC00B5F}" type="presParOf" srcId="{840C7C94-2764-4CDE-B81E-60AD1B1BF7C3}" destId="{5A865645-A8DA-4B32-849E-203719AAB551}" srcOrd="0" destOrd="0" presId="urn:microsoft.com/office/officeart/2005/8/layout/hierarchy1"/>
    <dgm:cxn modelId="{6FC8BCD8-360D-403D-9014-2611E7074EAD}" type="presParOf" srcId="{840C7C94-2764-4CDE-B81E-60AD1B1BF7C3}" destId="{A368039B-12AE-4B09-A23C-7488D374FB5A}" srcOrd="1" destOrd="0" presId="urn:microsoft.com/office/officeart/2005/8/layout/hierarchy1"/>
    <dgm:cxn modelId="{B945BD9B-C86B-47F7-AADB-5A901F9C2D95}" type="presParOf" srcId="{A368039B-12AE-4B09-A23C-7488D374FB5A}" destId="{0DA72042-D7E2-4A35-99FA-AC4C706B7366}" srcOrd="0" destOrd="0" presId="urn:microsoft.com/office/officeart/2005/8/layout/hierarchy1"/>
    <dgm:cxn modelId="{C53C9CC5-B865-47B8-A794-9DA6EEC4AD94}" type="presParOf" srcId="{0DA72042-D7E2-4A35-99FA-AC4C706B7366}" destId="{EC2EE960-5E53-47F7-8E0A-37CE9734A761}" srcOrd="0" destOrd="0" presId="urn:microsoft.com/office/officeart/2005/8/layout/hierarchy1"/>
    <dgm:cxn modelId="{8E6FF5C5-3980-4894-BB6A-BDA723BA38C3}" type="presParOf" srcId="{0DA72042-D7E2-4A35-99FA-AC4C706B7366}" destId="{2E64665A-B8D5-4966-B911-22C15D136B9D}" srcOrd="1" destOrd="0" presId="urn:microsoft.com/office/officeart/2005/8/layout/hierarchy1"/>
    <dgm:cxn modelId="{7EAB5A38-E8F0-4F5C-9B4E-9C362E5A17FC}" type="presParOf" srcId="{A368039B-12AE-4B09-A23C-7488D374FB5A}" destId="{9EC609BB-1607-4AA6-B5FD-26219E0BD2B2}" srcOrd="1" destOrd="0" presId="urn:microsoft.com/office/officeart/2005/8/layout/hierarchy1"/>
    <dgm:cxn modelId="{FF03F50A-1985-409F-B28A-316969028F4A}" type="presParOf" srcId="{84893310-8EEB-46D5-9AFC-78AFE6283325}" destId="{608CF4EC-98DD-44A8-9DFA-E3CD9D387AB6}" srcOrd="2" destOrd="0" presId="urn:microsoft.com/office/officeart/2005/8/layout/hierarchy1"/>
    <dgm:cxn modelId="{17200044-F2C3-4C3E-B35C-F422C322E78B}" type="presParOf" srcId="{84893310-8EEB-46D5-9AFC-78AFE6283325}" destId="{0CEFCE0B-2511-4772-BA3F-1C79A9B0BB90}" srcOrd="3" destOrd="0" presId="urn:microsoft.com/office/officeart/2005/8/layout/hierarchy1"/>
    <dgm:cxn modelId="{D6DF907B-6351-4C5D-AEE4-7C4C099AC327}" type="presParOf" srcId="{0CEFCE0B-2511-4772-BA3F-1C79A9B0BB90}" destId="{BE3C66F3-1CC5-4DBB-8049-0774C788E213}" srcOrd="0" destOrd="0" presId="urn:microsoft.com/office/officeart/2005/8/layout/hierarchy1"/>
    <dgm:cxn modelId="{B0A9F36B-57A9-4A83-9F76-D7B4BC9A3F4D}" type="presParOf" srcId="{BE3C66F3-1CC5-4DBB-8049-0774C788E213}" destId="{145A67DD-C30D-49F1-BC0D-E20652665777}" srcOrd="0" destOrd="0" presId="urn:microsoft.com/office/officeart/2005/8/layout/hierarchy1"/>
    <dgm:cxn modelId="{64F36CE2-197B-4317-B21B-90228B79A940}" type="presParOf" srcId="{BE3C66F3-1CC5-4DBB-8049-0774C788E213}" destId="{A9C935E7-B9FE-47E3-8E07-5B03D41A6498}" srcOrd="1" destOrd="0" presId="urn:microsoft.com/office/officeart/2005/8/layout/hierarchy1"/>
    <dgm:cxn modelId="{02FF81B7-5A0D-4520-A3B2-1873F91BF8BE}" type="presParOf" srcId="{0CEFCE0B-2511-4772-BA3F-1C79A9B0BB90}" destId="{F0298D65-5CB6-4834-B8A1-4FC4F96C4A1B}" srcOrd="1" destOrd="0" presId="urn:microsoft.com/office/officeart/2005/8/layout/hierarchy1"/>
    <dgm:cxn modelId="{2288A8BF-949A-4A24-97BF-19D02D57FC69}" type="presParOf" srcId="{F0298D65-5CB6-4834-B8A1-4FC4F96C4A1B}" destId="{1C997E44-4D57-4637-9870-11194E5934F4}" srcOrd="0" destOrd="0" presId="urn:microsoft.com/office/officeart/2005/8/layout/hierarchy1"/>
    <dgm:cxn modelId="{FA592F7A-CB76-4DBC-B762-17BC03E4E8BE}" type="presParOf" srcId="{F0298D65-5CB6-4834-B8A1-4FC4F96C4A1B}" destId="{2940B925-0D9F-4A84-95CE-2E4C20DA45F5}" srcOrd="1" destOrd="0" presId="urn:microsoft.com/office/officeart/2005/8/layout/hierarchy1"/>
    <dgm:cxn modelId="{F8CE8E12-24D7-471A-9879-6F22DD1B3BA7}" type="presParOf" srcId="{2940B925-0D9F-4A84-95CE-2E4C20DA45F5}" destId="{2B0C8F9D-4A60-4A36-B4E1-CDA86B1D243D}" srcOrd="0" destOrd="0" presId="urn:microsoft.com/office/officeart/2005/8/layout/hierarchy1"/>
    <dgm:cxn modelId="{7EF8FC6F-706C-424E-BBC3-139839DC2422}" type="presParOf" srcId="{2B0C8F9D-4A60-4A36-B4E1-CDA86B1D243D}" destId="{DFAA7774-BFFA-453B-9F33-0DE8D7160CC1}" srcOrd="0" destOrd="0" presId="urn:microsoft.com/office/officeart/2005/8/layout/hierarchy1"/>
    <dgm:cxn modelId="{AB755AC7-28C2-48DA-BDF4-E07792527188}" type="presParOf" srcId="{2B0C8F9D-4A60-4A36-B4E1-CDA86B1D243D}" destId="{912EA2B2-3B73-428B-A876-00097FF430B7}" srcOrd="1" destOrd="0" presId="urn:microsoft.com/office/officeart/2005/8/layout/hierarchy1"/>
    <dgm:cxn modelId="{A3BD3CDC-B643-4BBB-84EA-66A913B4608D}" type="presParOf" srcId="{2940B925-0D9F-4A84-95CE-2E4C20DA45F5}" destId="{CE399833-E0CA-4546-870F-4AE538580A6B}" srcOrd="1" destOrd="0" presId="urn:microsoft.com/office/officeart/2005/8/layout/hierarchy1"/>
    <dgm:cxn modelId="{4C41DDDD-7713-494D-88BB-F845F08848A4}" type="presParOf" srcId="{84893310-8EEB-46D5-9AFC-78AFE6283325}" destId="{F95F8C6E-523B-4A8C-A678-B2014A63407F}" srcOrd="4" destOrd="0" presId="urn:microsoft.com/office/officeart/2005/8/layout/hierarchy1"/>
    <dgm:cxn modelId="{21E993A1-2D70-442E-A953-04DC729D1F87}" type="presParOf" srcId="{84893310-8EEB-46D5-9AFC-78AFE6283325}" destId="{B6E6EEBA-C2F0-456A-A821-586FF93CF477}" srcOrd="5" destOrd="0" presId="urn:microsoft.com/office/officeart/2005/8/layout/hierarchy1"/>
    <dgm:cxn modelId="{10184AA5-4C93-4DB3-A5AA-7910367D0C38}" type="presParOf" srcId="{B6E6EEBA-C2F0-456A-A821-586FF93CF477}" destId="{1BC50142-FD82-4851-8961-DCF314153A9F}" srcOrd="0" destOrd="0" presId="urn:microsoft.com/office/officeart/2005/8/layout/hierarchy1"/>
    <dgm:cxn modelId="{A4DD6E99-7B38-4E03-BCB9-0BCA6D41367A}" type="presParOf" srcId="{1BC50142-FD82-4851-8961-DCF314153A9F}" destId="{6DA77F55-1DD7-46BF-ABF5-649CB8013B19}" srcOrd="0" destOrd="0" presId="urn:microsoft.com/office/officeart/2005/8/layout/hierarchy1"/>
    <dgm:cxn modelId="{A9775E17-0795-49CC-B5EA-2F1842585D7D}" type="presParOf" srcId="{1BC50142-FD82-4851-8961-DCF314153A9F}" destId="{35ACBE01-2D33-4EA1-811B-EF0F735C8E15}" srcOrd="1" destOrd="0" presId="urn:microsoft.com/office/officeart/2005/8/layout/hierarchy1"/>
    <dgm:cxn modelId="{AE5C9122-A7EB-4ED1-92DD-B01277810309}" type="presParOf" srcId="{B6E6EEBA-C2F0-456A-A821-586FF93CF477}" destId="{9FFBBBC6-E635-4B1C-B6EA-ECEE507A898B}" srcOrd="1" destOrd="0" presId="urn:microsoft.com/office/officeart/2005/8/layout/hierarchy1"/>
    <dgm:cxn modelId="{51601E83-7678-43F0-86B5-D999E47B587C}" type="presParOf" srcId="{9FFBBBC6-E635-4B1C-B6EA-ECEE507A898B}" destId="{F9C0FA57-D09C-4D79-BC22-A3562A142612}" srcOrd="0" destOrd="0" presId="urn:microsoft.com/office/officeart/2005/8/layout/hierarchy1"/>
    <dgm:cxn modelId="{82D46A3A-3C58-430D-B2D1-FCC83930EADD}" type="presParOf" srcId="{9FFBBBC6-E635-4B1C-B6EA-ECEE507A898B}" destId="{D0573C69-25A3-42ED-A0D0-F60CA3E69DFF}" srcOrd="1" destOrd="0" presId="urn:microsoft.com/office/officeart/2005/8/layout/hierarchy1"/>
    <dgm:cxn modelId="{036095CE-DB71-43A9-B672-3EFDFBA3C45A}" type="presParOf" srcId="{D0573C69-25A3-42ED-A0D0-F60CA3E69DFF}" destId="{19BED50C-57FE-48DF-B316-7872CC9A8E78}" srcOrd="0" destOrd="0" presId="urn:microsoft.com/office/officeart/2005/8/layout/hierarchy1"/>
    <dgm:cxn modelId="{CCAB0230-F2D9-472D-9CE8-36DA37D94987}" type="presParOf" srcId="{19BED50C-57FE-48DF-B316-7872CC9A8E78}" destId="{59773C0E-1EE1-4597-A99A-3E61D7FCC3C5}" srcOrd="0" destOrd="0" presId="urn:microsoft.com/office/officeart/2005/8/layout/hierarchy1"/>
    <dgm:cxn modelId="{91306DC2-27C0-4A9D-A658-E5589CF360FD}" type="presParOf" srcId="{19BED50C-57FE-48DF-B316-7872CC9A8E78}" destId="{DC0B8B86-C4EA-4299-8177-04C17BAA1970}" srcOrd="1" destOrd="0" presId="urn:microsoft.com/office/officeart/2005/8/layout/hierarchy1"/>
    <dgm:cxn modelId="{DDC48089-6F1A-4A46-85C0-3C61D2EB08DC}" type="presParOf" srcId="{D0573C69-25A3-42ED-A0D0-F60CA3E69DFF}" destId="{93EC00BA-5430-4259-AF84-C3E9BC751516}" srcOrd="1" destOrd="0" presId="urn:microsoft.com/office/officeart/2005/8/layout/hierarchy1"/>
    <dgm:cxn modelId="{65F35C82-BC3A-4FD5-AB2C-A40BE51EFBA6}" type="presParOf" srcId="{93EC00BA-5430-4259-AF84-C3E9BC751516}" destId="{F8458B66-2EE2-453C-9391-B5DB53BB7D53}" srcOrd="0" destOrd="0" presId="urn:microsoft.com/office/officeart/2005/8/layout/hierarchy1"/>
    <dgm:cxn modelId="{E9D4A92E-D9D6-45B1-92F3-D1EB4F7A241D}" type="presParOf" srcId="{93EC00BA-5430-4259-AF84-C3E9BC751516}" destId="{F9EAA51B-E2B4-4786-BA5C-9E1FA7E8398C}" srcOrd="1" destOrd="0" presId="urn:microsoft.com/office/officeart/2005/8/layout/hierarchy1"/>
    <dgm:cxn modelId="{0A4D8C44-2A62-48E3-A7C7-388388553DE4}" type="presParOf" srcId="{F9EAA51B-E2B4-4786-BA5C-9E1FA7E8398C}" destId="{B48F07AB-5233-483D-9F93-475005B45B8E}" srcOrd="0" destOrd="0" presId="urn:microsoft.com/office/officeart/2005/8/layout/hierarchy1"/>
    <dgm:cxn modelId="{B225AC39-17A3-4DAD-B1DE-BA7583D635F4}" type="presParOf" srcId="{B48F07AB-5233-483D-9F93-475005B45B8E}" destId="{B6FB3F51-8243-465A-A055-914EB5F8F342}" srcOrd="0" destOrd="0" presId="urn:microsoft.com/office/officeart/2005/8/layout/hierarchy1"/>
    <dgm:cxn modelId="{BB3EAFDB-0A2D-4731-BDD1-1F85A6BB6152}" type="presParOf" srcId="{B48F07AB-5233-483D-9F93-475005B45B8E}" destId="{785E82D0-2553-4AC3-AD2A-B2683375EA33}" srcOrd="1" destOrd="0" presId="urn:microsoft.com/office/officeart/2005/8/layout/hierarchy1"/>
    <dgm:cxn modelId="{4C1F2C18-7847-4F4B-9562-FC22A2263B02}" type="presParOf" srcId="{F9EAA51B-E2B4-4786-BA5C-9E1FA7E8398C}" destId="{B961C01B-0AF1-419D-B529-4373FB35811C}" srcOrd="1" destOrd="0" presId="urn:microsoft.com/office/officeart/2005/8/layout/hierarchy1"/>
    <dgm:cxn modelId="{545A41CF-1FA6-4B87-8EAD-C20B6F4B9938}" type="presParOf" srcId="{84893310-8EEB-46D5-9AFC-78AFE6283325}" destId="{144C8478-229C-4A85-8608-376A7EAA41E3}" srcOrd="6" destOrd="0" presId="urn:microsoft.com/office/officeart/2005/8/layout/hierarchy1"/>
    <dgm:cxn modelId="{9514F814-A951-4682-B550-781396F1F48D}" type="presParOf" srcId="{84893310-8EEB-46D5-9AFC-78AFE6283325}" destId="{89897A43-6872-441C-B910-7D98CF2FE53E}" srcOrd="7" destOrd="0" presId="urn:microsoft.com/office/officeart/2005/8/layout/hierarchy1"/>
    <dgm:cxn modelId="{ABDC289C-3A65-45E6-AE32-380ABDF4C768}" type="presParOf" srcId="{89897A43-6872-441C-B910-7D98CF2FE53E}" destId="{F81B8D60-EBAE-4330-8476-377889C25DFC}" srcOrd="0" destOrd="0" presId="urn:microsoft.com/office/officeart/2005/8/layout/hierarchy1"/>
    <dgm:cxn modelId="{5269AE3E-3C90-4433-8C7D-27EC63C2E99E}" type="presParOf" srcId="{F81B8D60-EBAE-4330-8476-377889C25DFC}" destId="{35F16583-60E8-4798-A21B-57D9F85C4AD1}" srcOrd="0" destOrd="0" presId="urn:microsoft.com/office/officeart/2005/8/layout/hierarchy1"/>
    <dgm:cxn modelId="{CA0CB5C9-DCFD-4030-A506-07CE1196F137}" type="presParOf" srcId="{F81B8D60-EBAE-4330-8476-377889C25DFC}" destId="{9D8346BE-08AA-46EE-9666-72114CC2F310}" srcOrd="1" destOrd="0" presId="urn:microsoft.com/office/officeart/2005/8/layout/hierarchy1"/>
    <dgm:cxn modelId="{EEA6273C-E108-4611-BB5B-529F2909DD31}" type="presParOf" srcId="{89897A43-6872-441C-B910-7D98CF2FE53E}" destId="{9BA0C35B-BA02-4AA1-992D-90E5F1DAC1C0}" srcOrd="1" destOrd="0" presId="urn:microsoft.com/office/officeart/2005/8/layout/hierarchy1"/>
    <dgm:cxn modelId="{463DF517-A741-497E-B775-8A1440F57D63}" type="presParOf" srcId="{9BA0C35B-BA02-4AA1-992D-90E5F1DAC1C0}" destId="{1A19A2B5-B501-4D1E-8CD2-E95B3E8C195D}" srcOrd="0" destOrd="0" presId="urn:microsoft.com/office/officeart/2005/8/layout/hierarchy1"/>
    <dgm:cxn modelId="{214E2FD7-97B0-4848-A87B-BB34079B4794}" type="presParOf" srcId="{9BA0C35B-BA02-4AA1-992D-90E5F1DAC1C0}" destId="{86459CFC-363C-4378-898E-DC1DD6F37F77}" srcOrd="1" destOrd="0" presId="urn:microsoft.com/office/officeart/2005/8/layout/hierarchy1"/>
    <dgm:cxn modelId="{6504D4FE-EDA7-4F2B-B9C8-A50C368E0AE6}" type="presParOf" srcId="{86459CFC-363C-4378-898E-DC1DD6F37F77}" destId="{42AD9B33-27CB-4EB4-BF8B-EAFF6E32CB91}" srcOrd="0" destOrd="0" presId="urn:microsoft.com/office/officeart/2005/8/layout/hierarchy1"/>
    <dgm:cxn modelId="{0D763C5F-C35F-462E-BE1D-369276C1ABD0}" type="presParOf" srcId="{42AD9B33-27CB-4EB4-BF8B-EAFF6E32CB91}" destId="{4FB8179A-2C59-4594-97DA-47137C7C2652}" srcOrd="0" destOrd="0" presId="urn:microsoft.com/office/officeart/2005/8/layout/hierarchy1"/>
    <dgm:cxn modelId="{369EFCB2-67A8-4A62-8BE1-6B2571402888}" type="presParOf" srcId="{42AD9B33-27CB-4EB4-BF8B-EAFF6E32CB91}" destId="{6E5E4DEB-D262-41D2-9DC2-74FB85EB3358}" srcOrd="1" destOrd="0" presId="urn:microsoft.com/office/officeart/2005/8/layout/hierarchy1"/>
    <dgm:cxn modelId="{6FB32BEC-2F24-4717-B922-3D223F5BBEBF}" type="presParOf" srcId="{86459CFC-363C-4378-898E-DC1DD6F37F77}" destId="{B22B0365-A74F-48ED-8F32-74AD29EFB1D6}" srcOrd="1" destOrd="0" presId="urn:microsoft.com/office/officeart/2005/8/layout/hierarchy1"/>
    <dgm:cxn modelId="{F94A1C37-D95B-40BC-BE6B-CCDD69FB3773}" type="presParOf" srcId="{B22B0365-A74F-48ED-8F32-74AD29EFB1D6}" destId="{074AE48E-4AD8-44BC-90A0-E425C66103A5}" srcOrd="0" destOrd="0" presId="urn:microsoft.com/office/officeart/2005/8/layout/hierarchy1"/>
    <dgm:cxn modelId="{106C239D-D5A1-448D-85C9-85103B90ABEF}" type="presParOf" srcId="{B22B0365-A74F-48ED-8F32-74AD29EFB1D6}" destId="{F1B0E20D-2422-43E2-8845-699CB4879A95}" srcOrd="1" destOrd="0" presId="urn:microsoft.com/office/officeart/2005/8/layout/hierarchy1"/>
    <dgm:cxn modelId="{F8365C5C-1215-4958-AFF6-EDE1729DDC7E}" type="presParOf" srcId="{F1B0E20D-2422-43E2-8845-699CB4879A95}" destId="{277B1B6A-C66E-4FDF-86BC-6B452C17D5A2}" srcOrd="0" destOrd="0" presId="urn:microsoft.com/office/officeart/2005/8/layout/hierarchy1"/>
    <dgm:cxn modelId="{58EEDC1A-5029-4ADD-B93D-BC7E533DAF25}" type="presParOf" srcId="{277B1B6A-C66E-4FDF-86BC-6B452C17D5A2}" destId="{755E63AF-1651-4D75-B072-A12FDD1BCAC2}" srcOrd="0" destOrd="0" presId="urn:microsoft.com/office/officeart/2005/8/layout/hierarchy1"/>
    <dgm:cxn modelId="{8804A4B3-357C-4CFB-A289-5A032D117E76}" type="presParOf" srcId="{277B1B6A-C66E-4FDF-86BC-6B452C17D5A2}" destId="{723400D1-ABC3-4471-BCDC-B1A3B4C1B1FA}" srcOrd="1" destOrd="0" presId="urn:microsoft.com/office/officeart/2005/8/layout/hierarchy1"/>
    <dgm:cxn modelId="{821A406A-D6DD-4B21-8E34-8F5D5D9FDE09}" type="presParOf" srcId="{F1B0E20D-2422-43E2-8845-699CB4879A95}" destId="{D3F83F18-01D6-428C-BFC0-E631560992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262E54-8365-4CE2-B9B1-D4D9BADD5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58DC5-1BEA-41B7-A8BE-EC9F885AE8AA}">
      <dgm:prSet phldrT="[Text]" custT="1"/>
      <dgm:spPr/>
      <dgm:t>
        <a:bodyPr/>
        <a:lstStyle/>
        <a:p>
          <a:r>
            <a:rPr lang="en-US" sz="2000" b="1" dirty="0"/>
            <a:t>A</a:t>
          </a:r>
          <a:r>
            <a:rPr lang="sr-Latn-RS" sz="2000" b="1" dirty="0"/>
            <a:t>genezija korpus kalozuma</a:t>
          </a:r>
          <a:endParaRPr lang="en-US" sz="2000" b="1" dirty="0"/>
        </a:p>
      </dgm:t>
    </dgm:pt>
    <dgm:pt modelId="{924254FD-0B0A-44E8-95E8-930E584B8F51}" type="parTrans" cxnId="{3654C0B0-774F-4E66-910A-84E0366E1FEC}">
      <dgm:prSet/>
      <dgm:spPr/>
      <dgm:t>
        <a:bodyPr/>
        <a:lstStyle/>
        <a:p>
          <a:endParaRPr lang="en-US"/>
        </a:p>
      </dgm:t>
    </dgm:pt>
    <dgm:pt modelId="{C49D5F76-5F96-45F4-B00B-770F44FF862B}" type="sibTrans" cxnId="{3654C0B0-774F-4E66-910A-84E0366E1FEC}">
      <dgm:prSet/>
      <dgm:spPr/>
      <dgm:t>
        <a:bodyPr/>
        <a:lstStyle/>
        <a:p>
          <a:endParaRPr lang="en-US"/>
        </a:p>
      </dgm:t>
    </dgm:pt>
    <dgm:pt modelId="{F0AA07B3-4991-4023-8E8E-FFAC335D5A1C}">
      <dgm:prSet phldrT="[Text]" custT="1"/>
      <dgm:spPr/>
      <dgm:t>
        <a:bodyPr/>
        <a:lstStyle/>
        <a:p>
          <a:r>
            <a:rPr lang="sr-Latn-RS" sz="1800" dirty="0"/>
            <a:t>Kompletna agenezija CC</a:t>
          </a:r>
          <a:endParaRPr lang="en-US" sz="1800" dirty="0"/>
        </a:p>
      </dgm:t>
    </dgm:pt>
    <dgm:pt modelId="{4F543E2C-D99F-41E5-A119-B59709EBC1A2}" type="parTrans" cxnId="{A7F5C1B7-A6F1-402E-9189-DBA0AF96AF66}">
      <dgm:prSet/>
      <dgm:spPr/>
      <dgm:t>
        <a:bodyPr/>
        <a:lstStyle/>
        <a:p>
          <a:endParaRPr lang="en-US"/>
        </a:p>
      </dgm:t>
    </dgm:pt>
    <dgm:pt modelId="{AAFC5C0F-64CD-4343-AF03-2F70F39BA9B7}" type="sibTrans" cxnId="{A7F5C1B7-A6F1-402E-9189-DBA0AF96AF66}">
      <dgm:prSet/>
      <dgm:spPr/>
      <dgm:t>
        <a:bodyPr/>
        <a:lstStyle/>
        <a:p>
          <a:endParaRPr lang="en-US"/>
        </a:p>
      </dgm:t>
    </dgm:pt>
    <dgm:pt modelId="{49703C21-F98C-455A-A17F-4EBD26968041}">
      <dgm:prSet phldrT="[Text]" custT="1"/>
      <dgm:spPr/>
      <dgm:t>
        <a:bodyPr/>
        <a:lstStyle/>
        <a:p>
          <a:r>
            <a:rPr lang="sr-Latn-RS" sz="1800" dirty="0"/>
            <a:t>Parcijalna agenezija CC</a:t>
          </a:r>
          <a:endParaRPr lang="en-US" sz="1800" dirty="0"/>
        </a:p>
      </dgm:t>
    </dgm:pt>
    <dgm:pt modelId="{8F112101-F3F9-4E4B-A1D2-474BB3F73897}" type="parTrans" cxnId="{F9CBFFC0-9844-43B0-BE0F-2A9B1750016F}">
      <dgm:prSet/>
      <dgm:spPr/>
      <dgm:t>
        <a:bodyPr/>
        <a:lstStyle/>
        <a:p>
          <a:endParaRPr lang="en-US"/>
        </a:p>
      </dgm:t>
    </dgm:pt>
    <dgm:pt modelId="{6021F9E3-7D90-448E-98B0-B678322FFE76}" type="sibTrans" cxnId="{F9CBFFC0-9844-43B0-BE0F-2A9B1750016F}">
      <dgm:prSet/>
      <dgm:spPr/>
      <dgm:t>
        <a:bodyPr/>
        <a:lstStyle/>
        <a:p>
          <a:endParaRPr lang="en-US"/>
        </a:p>
      </dgm:t>
    </dgm:pt>
    <dgm:pt modelId="{088F3FA5-F5D4-44A3-8015-2F5998C8E10A}">
      <dgm:prSet phldrT="[Text]" custT="1"/>
      <dgm:spPr/>
      <dgm:t>
        <a:bodyPr/>
        <a:lstStyle/>
        <a:p>
          <a:r>
            <a:rPr lang="sr-Latn-RS" sz="1800" dirty="0"/>
            <a:t>Nema rostruma (‘kljuna’) i splenijuma </a:t>
          </a:r>
          <a:endParaRPr lang="en-US" sz="1800" dirty="0"/>
        </a:p>
      </dgm:t>
    </dgm:pt>
    <dgm:pt modelId="{1940D91E-98E2-415E-B8DE-EB6D3CE8A46C}" type="parTrans" cxnId="{DED64027-45B8-4C60-8ACC-3F63BB89E053}">
      <dgm:prSet/>
      <dgm:spPr/>
      <dgm:t>
        <a:bodyPr/>
        <a:lstStyle/>
        <a:p>
          <a:endParaRPr lang="en-US"/>
        </a:p>
      </dgm:t>
    </dgm:pt>
    <dgm:pt modelId="{1EBCDE20-0FCA-4130-B621-96B6821EB78B}" type="sibTrans" cxnId="{DED64027-45B8-4C60-8ACC-3F63BB89E053}">
      <dgm:prSet/>
      <dgm:spPr/>
      <dgm:t>
        <a:bodyPr/>
        <a:lstStyle/>
        <a:p>
          <a:endParaRPr lang="en-US"/>
        </a:p>
      </dgm:t>
    </dgm:pt>
    <dgm:pt modelId="{75003E85-2E2A-4943-8FF8-F63A9D9E964E}" type="pres">
      <dgm:prSet presAssocID="{0A262E54-8365-4CE2-B9B1-D4D9BADD5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7904FF-D93F-4285-A15B-690A83FA2B94}" type="pres">
      <dgm:prSet presAssocID="{95058DC5-1BEA-41B7-A8BE-EC9F885AE8AA}" presName="hierRoot1" presStyleCnt="0"/>
      <dgm:spPr/>
    </dgm:pt>
    <dgm:pt modelId="{DB5ED078-73A9-433E-A641-E03A9F067E39}" type="pres">
      <dgm:prSet presAssocID="{95058DC5-1BEA-41B7-A8BE-EC9F885AE8AA}" presName="composite" presStyleCnt="0"/>
      <dgm:spPr/>
    </dgm:pt>
    <dgm:pt modelId="{48FDB3F3-A688-44D8-B8D5-219B66271AF4}" type="pres">
      <dgm:prSet presAssocID="{95058DC5-1BEA-41B7-A8BE-EC9F885AE8AA}" presName="background" presStyleLbl="node0" presStyleIdx="0" presStyleCnt="1"/>
      <dgm:spPr/>
    </dgm:pt>
    <dgm:pt modelId="{1D4231C3-2174-4CAC-A84C-D6DF41B34455}" type="pres">
      <dgm:prSet presAssocID="{95058DC5-1BEA-41B7-A8BE-EC9F885AE8AA}" presName="text" presStyleLbl="fgAcc0" presStyleIdx="0" presStyleCnt="1" custScaleX="222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FBC55-BA79-4B69-9E17-FAD1DCBACDD3}" type="pres">
      <dgm:prSet presAssocID="{95058DC5-1BEA-41B7-A8BE-EC9F885AE8AA}" presName="hierChild2" presStyleCnt="0"/>
      <dgm:spPr/>
    </dgm:pt>
    <dgm:pt modelId="{9A92D49C-E02C-4CCA-8703-ED9CBE70EC37}" type="pres">
      <dgm:prSet presAssocID="{4F543E2C-D99F-41E5-A119-B59709EBC1A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AB09241-4739-45C4-91AC-AB05620678DF}" type="pres">
      <dgm:prSet presAssocID="{F0AA07B3-4991-4023-8E8E-FFAC335D5A1C}" presName="hierRoot2" presStyleCnt="0"/>
      <dgm:spPr/>
    </dgm:pt>
    <dgm:pt modelId="{EA310552-374B-4491-817D-256A1AB4542E}" type="pres">
      <dgm:prSet presAssocID="{F0AA07B3-4991-4023-8E8E-FFAC335D5A1C}" presName="composite2" presStyleCnt="0"/>
      <dgm:spPr/>
    </dgm:pt>
    <dgm:pt modelId="{57D8F272-EFA7-4D0E-9129-578106CFA7BF}" type="pres">
      <dgm:prSet presAssocID="{F0AA07B3-4991-4023-8E8E-FFAC335D5A1C}" presName="background2" presStyleLbl="node2" presStyleIdx="0" presStyleCnt="2"/>
      <dgm:spPr/>
    </dgm:pt>
    <dgm:pt modelId="{4D484D26-C03C-49D2-82DB-24FDC2E23F2E}" type="pres">
      <dgm:prSet presAssocID="{F0AA07B3-4991-4023-8E8E-FFAC335D5A1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8EC7A-1212-4534-8D9F-489405BC6B10}" type="pres">
      <dgm:prSet presAssocID="{F0AA07B3-4991-4023-8E8E-FFAC335D5A1C}" presName="hierChild3" presStyleCnt="0"/>
      <dgm:spPr/>
    </dgm:pt>
    <dgm:pt modelId="{D765A95E-9207-41FF-A03A-9AD7A6314309}" type="pres">
      <dgm:prSet presAssocID="{8F112101-F3F9-4E4B-A1D2-474BB3F7389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25BE35-1C40-4C97-909A-5B444A5B53E2}" type="pres">
      <dgm:prSet presAssocID="{49703C21-F98C-455A-A17F-4EBD26968041}" presName="hierRoot2" presStyleCnt="0"/>
      <dgm:spPr/>
    </dgm:pt>
    <dgm:pt modelId="{196C3478-BD2B-49D1-85A0-6FA889ADEB94}" type="pres">
      <dgm:prSet presAssocID="{49703C21-F98C-455A-A17F-4EBD26968041}" presName="composite2" presStyleCnt="0"/>
      <dgm:spPr/>
    </dgm:pt>
    <dgm:pt modelId="{467E79D8-EDFB-4B95-8C69-5800C915133A}" type="pres">
      <dgm:prSet presAssocID="{49703C21-F98C-455A-A17F-4EBD26968041}" presName="background2" presStyleLbl="node2" presStyleIdx="1" presStyleCnt="2"/>
      <dgm:spPr/>
    </dgm:pt>
    <dgm:pt modelId="{67554263-9A97-4764-A6DA-571A08E46709}" type="pres">
      <dgm:prSet presAssocID="{49703C21-F98C-455A-A17F-4EBD26968041}" presName="text2" presStyleLbl="fgAcc2" presStyleIdx="1" presStyleCnt="2" custScaleX="99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828CB-0486-4DBE-9330-DEAF5F84AC61}" type="pres">
      <dgm:prSet presAssocID="{49703C21-F98C-455A-A17F-4EBD26968041}" presName="hierChild3" presStyleCnt="0"/>
      <dgm:spPr/>
    </dgm:pt>
    <dgm:pt modelId="{7D2984BF-4AFB-4C54-B258-D0F435177252}" type="pres">
      <dgm:prSet presAssocID="{1940D91E-98E2-415E-B8DE-EB6D3CE8A46C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463561E-EF9D-4DFC-8D50-778596E6F88C}" type="pres">
      <dgm:prSet presAssocID="{088F3FA5-F5D4-44A3-8015-2F5998C8E10A}" presName="hierRoot3" presStyleCnt="0"/>
      <dgm:spPr/>
    </dgm:pt>
    <dgm:pt modelId="{11C4F2F8-DC7A-4E86-800C-FAB3EB47BFFF}" type="pres">
      <dgm:prSet presAssocID="{088F3FA5-F5D4-44A3-8015-2F5998C8E10A}" presName="composite3" presStyleCnt="0"/>
      <dgm:spPr/>
    </dgm:pt>
    <dgm:pt modelId="{A9C35576-6EB7-453E-8A39-B9F45F025D0B}" type="pres">
      <dgm:prSet presAssocID="{088F3FA5-F5D4-44A3-8015-2F5998C8E10A}" presName="background3" presStyleLbl="node3" presStyleIdx="0" presStyleCnt="1"/>
      <dgm:spPr/>
    </dgm:pt>
    <dgm:pt modelId="{C2173285-AE8B-4A2A-837E-162B1BCACBD0}" type="pres">
      <dgm:prSet presAssocID="{088F3FA5-F5D4-44A3-8015-2F5998C8E10A}" presName="text3" presStyleLbl="fgAcc3" presStyleIdx="0" presStyleCnt="1" custScaleX="123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3338A-B67C-42E4-9445-A4BD3394406C}" type="pres">
      <dgm:prSet presAssocID="{088F3FA5-F5D4-44A3-8015-2F5998C8E10A}" presName="hierChild4" presStyleCnt="0"/>
      <dgm:spPr/>
    </dgm:pt>
  </dgm:ptLst>
  <dgm:cxnLst>
    <dgm:cxn modelId="{A7F5C1B7-A6F1-402E-9189-DBA0AF96AF66}" srcId="{95058DC5-1BEA-41B7-A8BE-EC9F885AE8AA}" destId="{F0AA07B3-4991-4023-8E8E-FFAC335D5A1C}" srcOrd="0" destOrd="0" parTransId="{4F543E2C-D99F-41E5-A119-B59709EBC1A2}" sibTransId="{AAFC5C0F-64CD-4343-AF03-2F70F39BA9B7}"/>
    <dgm:cxn modelId="{256266ED-50FC-4329-8B87-A6EF57DA1E2B}" type="presOf" srcId="{8F112101-F3F9-4E4B-A1D2-474BB3F73897}" destId="{D765A95E-9207-41FF-A03A-9AD7A6314309}" srcOrd="0" destOrd="0" presId="urn:microsoft.com/office/officeart/2005/8/layout/hierarchy1"/>
    <dgm:cxn modelId="{32D4C19A-A6B0-4CC4-AEB7-5C0A93512B17}" type="presOf" srcId="{4F543E2C-D99F-41E5-A119-B59709EBC1A2}" destId="{9A92D49C-E02C-4CCA-8703-ED9CBE70EC37}" srcOrd="0" destOrd="0" presId="urn:microsoft.com/office/officeart/2005/8/layout/hierarchy1"/>
    <dgm:cxn modelId="{D6D97F71-ECF2-49F4-B809-6C941D3558E4}" type="presOf" srcId="{F0AA07B3-4991-4023-8E8E-FFAC335D5A1C}" destId="{4D484D26-C03C-49D2-82DB-24FDC2E23F2E}" srcOrd="0" destOrd="0" presId="urn:microsoft.com/office/officeart/2005/8/layout/hierarchy1"/>
    <dgm:cxn modelId="{F9CBFFC0-9844-43B0-BE0F-2A9B1750016F}" srcId="{95058DC5-1BEA-41B7-A8BE-EC9F885AE8AA}" destId="{49703C21-F98C-455A-A17F-4EBD26968041}" srcOrd="1" destOrd="0" parTransId="{8F112101-F3F9-4E4B-A1D2-474BB3F73897}" sibTransId="{6021F9E3-7D90-448E-98B0-B678322FFE76}"/>
    <dgm:cxn modelId="{CBFA121C-5561-456E-B99A-12932D19A52E}" type="presOf" srcId="{49703C21-F98C-455A-A17F-4EBD26968041}" destId="{67554263-9A97-4764-A6DA-571A08E46709}" srcOrd="0" destOrd="0" presId="urn:microsoft.com/office/officeart/2005/8/layout/hierarchy1"/>
    <dgm:cxn modelId="{1790C671-D61B-4D36-90B2-4FB684E2FD0A}" type="presOf" srcId="{088F3FA5-F5D4-44A3-8015-2F5998C8E10A}" destId="{C2173285-AE8B-4A2A-837E-162B1BCACBD0}" srcOrd="0" destOrd="0" presId="urn:microsoft.com/office/officeart/2005/8/layout/hierarchy1"/>
    <dgm:cxn modelId="{DED64027-45B8-4C60-8ACC-3F63BB89E053}" srcId="{49703C21-F98C-455A-A17F-4EBD26968041}" destId="{088F3FA5-F5D4-44A3-8015-2F5998C8E10A}" srcOrd="0" destOrd="0" parTransId="{1940D91E-98E2-415E-B8DE-EB6D3CE8A46C}" sibTransId="{1EBCDE20-0FCA-4130-B621-96B6821EB78B}"/>
    <dgm:cxn modelId="{D321ACA1-6068-41E3-96DF-B5D97ADAD737}" type="presOf" srcId="{1940D91E-98E2-415E-B8DE-EB6D3CE8A46C}" destId="{7D2984BF-4AFB-4C54-B258-D0F435177252}" srcOrd="0" destOrd="0" presId="urn:microsoft.com/office/officeart/2005/8/layout/hierarchy1"/>
    <dgm:cxn modelId="{B85580A8-83A0-4C21-9524-CFE7DD43A493}" type="presOf" srcId="{0A262E54-8365-4CE2-B9B1-D4D9BADD59AB}" destId="{75003E85-2E2A-4943-8FF8-F63A9D9E964E}" srcOrd="0" destOrd="0" presId="urn:microsoft.com/office/officeart/2005/8/layout/hierarchy1"/>
    <dgm:cxn modelId="{DF537F94-CFCE-4C21-BF82-688FE778E7E0}" type="presOf" srcId="{95058DC5-1BEA-41B7-A8BE-EC9F885AE8AA}" destId="{1D4231C3-2174-4CAC-A84C-D6DF41B34455}" srcOrd="0" destOrd="0" presId="urn:microsoft.com/office/officeart/2005/8/layout/hierarchy1"/>
    <dgm:cxn modelId="{3654C0B0-774F-4E66-910A-84E0366E1FEC}" srcId="{0A262E54-8365-4CE2-B9B1-D4D9BADD59AB}" destId="{95058DC5-1BEA-41B7-A8BE-EC9F885AE8AA}" srcOrd="0" destOrd="0" parTransId="{924254FD-0B0A-44E8-95E8-930E584B8F51}" sibTransId="{C49D5F76-5F96-45F4-B00B-770F44FF862B}"/>
    <dgm:cxn modelId="{D11BEB77-5DE6-455F-97DB-519C8F7DA650}" type="presParOf" srcId="{75003E85-2E2A-4943-8FF8-F63A9D9E964E}" destId="{B27904FF-D93F-4285-A15B-690A83FA2B94}" srcOrd="0" destOrd="0" presId="urn:microsoft.com/office/officeart/2005/8/layout/hierarchy1"/>
    <dgm:cxn modelId="{49FCCE8E-2661-44A3-9CF4-3B8849DBAF18}" type="presParOf" srcId="{B27904FF-D93F-4285-A15B-690A83FA2B94}" destId="{DB5ED078-73A9-433E-A641-E03A9F067E39}" srcOrd="0" destOrd="0" presId="urn:microsoft.com/office/officeart/2005/8/layout/hierarchy1"/>
    <dgm:cxn modelId="{654C26D6-D899-49E3-BECC-03492D24ACDD}" type="presParOf" srcId="{DB5ED078-73A9-433E-A641-E03A9F067E39}" destId="{48FDB3F3-A688-44D8-B8D5-219B66271AF4}" srcOrd="0" destOrd="0" presId="urn:microsoft.com/office/officeart/2005/8/layout/hierarchy1"/>
    <dgm:cxn modelId="{DCE97082-095F-49FA-ABF8-A5BC14AE3961}" type="presParOf" srcId="{DB5ED078-73A9-433E-A641-E03A9F067E39}" destId="{1D4231C3-2174-4CAC-A84C-D6DF41B34455}" srcOrd="1" destOrd="0" presId="urn:microsoft.com/office/officeart/2005/8/layout/hierarchy1"/>
    <dgm:cxn modelId="{9CD7E395-D431-43E8-AAA0-BB1BED06DA33}" type="presParOf" srcId="{B27904FF-D93F-4285-A15B-690A83FA2B94}" destId="{E48FBC55-BA79-4B69-9E17-FAD1DCBACDD3}" srcOrd="1" destOrd="0" presId="urn:microsoft.com/office/officeart/2005/8/layout/hierarchy1"/>
    <dgm:cxn modelId="{ECA5F22D-9113-419A-A673-961422BD6FA8}" type="presParOf" srcId="{E48FBC55-BA79-4B69-9E17-FAD1DCBACDD3}" destId="{9A92D49C-E02C-4CCA-8703-ED9CBE70EC37}" srcOrd="0" destOrd="0" presId="urn:microsoft.com/office/officeart/2005/8/layout/hierarchy1"/>
    <dgm:cxn modelId="{B8FEBF2D-7E4B-407C-8EDD-A87EF69936A1}" type="presParOf" srcId="{E48FBC55-BA79-4B69-9E17-FAD1DCBACDD3}" destId="{9AB09241-4739-45C4-91AC-AB05620678DF}" srcOrd="1" destOrd="0" presId="urn:microsoft.com/office/officeart/2005/8/layout/hierarchy1"/>
    <dgm:cxn modelId="{D3EF21D8-B65E-430D-BF25-663ADD7B0E89}" type="presParOf" srcId="{9AB09241-4739-45C4-91AC-AB05620678DF}" destId="{EA310552-374B-4491-817D-256A1AB4542E}" srcOrd="0" destOrd="0" presId="urn:microsoft.com/office/officeart/2005/8/layout/hierarchy1"/>
    <dgm:cxn modelId="{14E6FE01-2FB3-430C-AC62-514628A8B5B4}" type="presParOf" srcId="{EA310552-374B-4491-817D-256A1AB4542E}" destId="{57D8F272-EFA7-4D0E-9129-578106CFA7BF}" srcOrd="0" destOrd="0" presId="urn:microsoft.com/office/officeart/2005/8/layout/hierarchy1"/>
    <dgm:cxn modelId="{CCF086D5-7863-4B85-BCC7-CE498EF3233E}" type="presParOf" srcId="{EA310552-374B-4491-817D-256A1AB4542E}" destId="{4D484D26-C03C-49D2-82DB-24FDC2E23F2E}" srcOrd="1" destOrd="0" presId="urn:microsoft.com/office/officeart/2005/8/layout/hierarchy1"/>
    <dgm:cxn modelId="{5DF6D19B-8B72-491E-8370-6600DFAF99A4}" type="presParOf" srcId="{9AB09241-4739-45C4-91AC-AB05620678DF}" destId="{5AB8EC7A-1212-4534-8D9F-489405BC6B10}" srcOrd="1" destOrd="0" presId="urn:microsoft.com/office/officeart/2005/8/layout/hierarchy1"/>
    <dgm:cxn modelId="{44A277B7-495B-4215-8FC2-3A8EEF391613}" type="presParOf" srcId="{E48FBC55-BA79-4B69-9E17-FAD1DCBACDD3}" destId="{D765A95E-9207-41FF-A03A-9AD7A6314309}" srcOrd="2" destOrd="0" presId="urn:microsoft.com/office/officeart/2005/8/layout/hierarchy1"/>
    <dgm:cxn modelId="{0BB21C49-EC2E-4485-9008-52A5D023328C}" type="presParOf" srcId="{E48FBC55-BA79-4B69-9E17-FAD1DCBACDD3}" destId="{2025BE35-1C40-4C97-909A-5B444A5B53E2}" srcOrd="3" destOrd="0" presId="urn:microsoft.com/office/officeart/2005/8/layout/hierarchy1"/>
    <dgm:cxn modelId="{A923F9E3-8CFB-4A34-ABE4-37279851FF3B}" type="presParOf" srcId="{2025BE35-1C40-4C97-909A-5B444A5B53E2}" destId="{196C3478-BD2B-49D1-85A0-6FA889ADEB94}" srcOrd="0" destOrd="0" presId="urn:microsoft.com/office/officeart/2005/8/layout/hierarchy1"/>
    <dgm:cxn modelId="{1F42C6BB-C4EB-42F3-8E97-688F252B59E3}" type="presParOf" srcId="{196C3478-BD2B-49D1-85A0-6FA889ADEB94}" destId="{467E79D8-EDFB-4B95-8C69-5800C915133A}" srcOrd="0" destOrd="0" presId="urn:microsoft.com/office/officeart/2005/8/layout/hierarchy1"/>
    <dgm:cxn modelId="{51FFC6DC-2DCF-4AB4-85B7-864A35DD9D12}" type="presParOf" srcId="{196C3478-BD2B-49D1-85A0-6FA889ADEB94}" destId="{67554263-9A97-4764-A6DA-571A08E46709}" srcOrd="1" destOrd="0" presId="urn:microsoft.com/office/officeart/2005/8/layout/hierarchy1"/>
    <dgm:cxn modelId="{9E2EFF66-B06A-4ABB-B0B7-06D7CB0695C0}" type="presParOf" srcId="{2025BE35-1C40-4C97-909A-5B444A5B53E2}" destId="{E8D828CB-0486-4DBE-9330-DEAF5F84AC61}" srcOrd="1" destOrd="0" presId="urn:microsoft.com/office/officeart/2005/8/layout/hierarchy1"/>
    <dgm:cxn modelId="{483FCB9B-87BA-424D-8BAB-ED5BDAEA1FCC}" type="presParOf" srcId="{E8D828CB-0486-4DBE-9330-DEAF5F84AC61}" destId="{7D2984BF-4AFB-4C54-B258-D0F435177252}" srcOrd="0" destOrd="0" presId="urn:microsoft.com/office/officeart/2005/8/layout/hierarchy1"/>
    <dgm:cxn modelId="{182D7966-2EA3-468D-86AD-7EAACD9AE646}" type="presParOf" srcId="{E8D828CB-0486-4DBE-9330-DEAF5F84AC61}" destId="{D463561E-EF9D-4DFC-8D50-778596E6F88C}" srcOrd="1" destOrd="0" presId="urn:microsoft.com/office/officeart/2005/8/layout/hierarchy1"/>
    <dgm:cxn modelId="{AF00941E-03A3-4C25-B7C8-C04EBA28F28F}" type="presParOf" srcId="{D463561E-EF9D-4DFC-8D50-778596E6F88C}" destId="{11C4F2F8-DC7A-4E86-800C-FAB3EB47BFFF}" srcOrd="0" destOrd="0" presId="urn:microsoft.com/office/officeart/2005/8/layout/hierarchy1"/>
    <dgm:cxn modelId="{97927182-E500-4575-BB58-0DA95626E06E}" type="presParOf" srcId="{11C4F2F8-DC7A-4E86-800C-FAB3EB47BFFF}" destId="{A9C35576-6EB7-453E-8A39-B9F45F025D0B}" srcOrd="0" destOrd="0" presId="urn:microsoft.com/office/officeart/2005/8/layout/hierarchy1"/>
    <dgm:cxn modelId="{1B370CA8-9D17-464E-98B2-FEE50F6756AD}" type="presParOf" srcId="{11C4F2F8-DC7A-4E86-800C-FAB3EB47BFFF}" destId="{C2173285-AE8B-4A2A-837E-162B1BCACBD0}" srcOrd="1" destOrd="0" presId="urn:microsoft.com/office/officeart/2005/8/layout/hierarchy1"/>
    <dgm:cxn modelId="{F9230D7D-ED7F-40D2-88AF-2F75DBCD9210}" type="presParOf" srcId="{D463561E-EF9D-4DFC-8D50-778596E6F88C}" destId="{25D3338A-B67C-42E4-9445-A4BD339440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FC6BEC-4C24-47D7-AE2C-569544A946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1361B-D3E2-47E5-ACB5-529A4FF5D222}">
      <dgm:prSet phldrT="[Text]" custT="1"/>
      <dgm:spPr/>
      <dgm:t>
        <a:bodyPr/>
        <a:lstStyle/>
        <a:p>
          <a:r>
            <a:rPr lang="en-US" sz="2000" b="1" dirty="0"/>
            <a:t>P</a:t>
          </a:r>
          <a:r>
            <a:rPr lang="sr-Latn-RS" sz="2000" b="1" dirty="0"/>
            <a:t>oremećaji kortikalne organizacije</a:t>
          </a:r>
          <a:endParaRPr lang="en-US" sz="2000" b="1" dirty="0"/>
        </a:p>
      </dgm:t>
    </dgm:pt>
    <dgm:pt modelId="{7380810C-56AF-4DC8-806A-6933A52BC3BB}" type="parTrans" cxnId="{90CCA1E5-E562-43C9-837A-F20565162640}">
      <dgm:prSet/>
      <dgm:spPr/>
      <dgm:t>
        <a:bodyPr/>
        <a:lstStyle/>
        <a:p>
          <a:endParaRPr lang="en-US" sz="1400"/>
        </a:p>
      </dgm:t>
    </dgm:pt>
    <dgm:pt modelId="{A180CD3C-8D38-4118-857A-8CF85CF312C9}" type="sibTrans" cxnId="{90CCA1E5-E562-43C9-837A-F20565162640}">
      <dgm:prSet/>
      <dgm:spPr/>
      <dgm:t>
        <a:bodyPr/>
        <a:lstStyle/>
        <a:p>
          <a:endParaRPr lang="en-US" sz="1400"/>
        </a:p>
      </dgm:t>
    </dgm:pt>
    <dgm:pt modelId="{0D11CB87-F640-4E9F-8030-092A172B52B4}">
      <dgm:prSet phldrT="[Text]" custT="1"/>
      <dgm:spPr/>
      <dgm:t>
        <a:bodyPr/>
        <a:lstStyle/>
        <a:p>
          <a:r>
            <a:rPr lang="sr-Latn-RS" sz="2000" b="1" dirty="0"/>
            <a:t>Površinska kora</a:t>
          </a:r>
          <a:endParaRPr lang="en-US" sz="2000" b="1" dirty="0"/>
        </a:p>
      </dgm:t>
    </dgm:pt>
    <dgm:pt modelId="{EEBE1D11-83B7-40F4-8A05-1DEFF8D9AF67}" type="parTrans" cxnId="{6B7BD76B-9084-4975-85DE-59DD9BA6B220}">
      <dgm:prSet/>
      <dgm:spPr/>
      <dgm:t>
        <a:bodyPr/>
        <a:lstStyle/>
        <a:p>
          <a:endParaRPr lang="en-US" sz="1400"/>
        </a:p>
      </dgm:t>
    </dgm:pt>
    <dgm:pt modelId="{23D9ABEE-BEB5-4326-94EA-2866066F9096}" type="sibTrans" cxnId="{6B7BD76B-9084-4975-85DE-59DD9BA6B220}">
      <dgm:prSet/>
      <dgm:spPr/>
      <dgm:t>
        <a:bodyPr/>
        <a:lstStyle/>
        <a:p>
          <a:endParaRPr lang="en-US" sz="1400"/>
        </a:p>
      </dgm:t>
    </dgm:pt>
    <dgm:pt modelId="{D1FDEB4A-BE93-41AB-B81D-D60294D3BBEC}">
      <dgm:prSet phldrT="[Text]" custT="1"/>
      <dgm:spPr/>
      <dgm:t>
        <a:bodyPr/>
        <a:lstStyle/>
        <a:p>
          <a:r>
            <a:rPr lang="sr-Latn-RS" sz="1800" b="1" dirty="0"/>
            <a:t>Žarišna kortikalna displazija bez balon ćelija</a:t>
          </a:r>
          <a:endParaRPr lang="en-US" sz="1800" dirty="0"/>
        </a:p>
      </dgm:t>
    </dgm:pt>
    <dgm:pt modelId="{CCCA92A3-74BD-4197-9065-8742A7C04B74}" type="parTrans" cxnId="{B6340B01-FEEC-43FB-B1B7-DC5CFCC54337}">
      <dgm:prSet/>
      <dgm:spPr/>
      <dgm:t>
        <a:bodyPr/>
        <a:lstStyle/>
        <a:p>
          <a:endParaRPr lang="en-US" sz="1400"/>
        </a:p>
      </dgm:t>
    </dgm:pt>
    <dgm:pt modelId="{308D89CB-C874-4AED-ADFF-E44D03575C55}" type="sibTrans" cxnId="{B6340B01-FEEC-43FB-B1B7-DC5CFCC54337}">
      <dgm:prSet/>
      <dgm:spPr/>
      <dgm:t>
        <a:bodyPr/>
        <a:lstStyle/>
        <a:p>
          <a:endParaRPr lang="en-US" sz="1400"/>
        </a:p>
      </dgm:t>
    </dgm:pt>
    <dgm:pt modelId="{C6F80EBA-A24F-47E9-9942-B4C86C3136B4}">
      <dgm:prSet phldrT="[Text]" custT="1"/>
      <dgm:spPr/>
      <dgm:t>
        <a:bodyPr/>
        <a:lstStyle/>
        <a:p>
          <a:r>
            <a:rPr lang="sr-Latn-RS" sz="2000" b="1" dirty="0"/>
            <a:t>Cela kora</a:t>
          </a:r>
          <a:endParaRPr lang="en-US" sz="2000" b="1" dirty="0"/>
        </a:p>
      </dgm:t>
    </dgm:pt>
    <dgm:pt modelId="{704D5348-550E-412F-94EA-EABB99E1BDF9}" type="parTrans" cxnId="{C73BDE5B-E1EE-4F31-A2B9-29851073EDF3}">
      <dgm:prSet/>
      <dgm:spPr/>
      <dgm:t>
        <a:bodyPr/>
        <a:lstStyle/>
        <a:p>
          <a:endParaRPr lang="en-US" sz="1400"/>
        </a:p>
      </dgm:t>
    </dgm:pt>
    <dgm:pt modelId="{7FCC1F31-23D9-44BC-88F9-4B69030E376C}" type="sibTrans" cxnId="{C73BDE5B-E1EE-4F31-A2B9-29851073EDF3}">
      <dgm:prSet/>
      <dgm:spPr/>
      <dgm:t>
        <a:bodyPr/>
        <a:lstStyle/>
        <a:p>
          <a:endParaRPr lang="en-US" sz="1400"/>
        </a:p>
      </dgm:t>
    </dgm:pt>
    <dgm:pt modelId="{EF59348D-D6EB-48A6-AD30-2ACF1B0D5D99}">
      <dgm:prSet phldrT="[Text]" custT="1"/>
      <dgm:spPr/>
      <dgm:t>
        <a:bodyPr/>
        <a:lstStyle/>
        <a:p>
          <a:r>
            <a:rPr lang="sr-Latn-RS" sz="1800" b="1" dirty="0"/>
            <a:t>Polimikrogirija</a:t>
          </a:r>
          <a:endParaRPr lang="en-US" sz="1800" b="1" dirty="0"/>
        </a:p>
      </dgm:t>
    </dgm:pt>
    <dgm:pt modelId="{5C17D484-C6A4-4A92-A2A4-D222FC9FE161}" type="parTrans" cxnId="{1D218332-EFBC-46AD-A61C-70B9F756C141}">
      <dgm:prSet/>
      <dgm:spPr/>
      <dgm:t>
        <a:bodyPr/>
        <a:lstStyle/>
        <a:p>
          <a:endParaRPr lang="en-US" sz="1400"/>
        </a:p>
      </dgm:t>
    </dgm:pt>
    <dgm:pt modelId="{0859D2C9-7E8C-4DDC-894B-F8203A27917E}" type="sibTrans" cxnId="{1D218332-EFBC-46AD-A61C-70B9F756C141}">
      <dgm:prSet/>
      <dgm:spPr/>
      <dgm:t>
        <a:bodyPr/>
        <a:lstStyle/>
        <a:p>
          <a:endParaRPr lang="en-US" sz="1400"/>
        </a:p>
      </dgm:t>
    </dgm:pt>
    <dgm:pt modelId="{938A8DEB-5214-414A-9777-BBB895A86AA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r-Latn-RS" sz="14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800" b="1" dirty="0"/>
            <a:t>Schizencefalija</a:t>
          </a:r>
          <a:endParaRPr lang="en-US" sz="1800" b="1" dirty="0"/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356B64F-1851-4305-90B5-3039B0CE122E}" type="parTrans" cxnId="{C1BFC085-51D0-444C-A4E3-07C394DD363F}">
      <dgm:prSet/>
      <dgm:spPr/>
      <dgm:t>
        <a:bodyPr/>
        <a:lstStyle/>
        <a:p>
          <a:endParaRPr lang="en-US"/>
        </a:p>
      </dgm:t>
    </dgm:pt>
    <dgm:pt modelId="{101F1A95-5150-44DE-B489-BEB7506B5970}" type="sibTrans" cxnId="{C1BFC085-51D0-444C-A4E3-07C394DD363F}">
      <dgm:prSet/>
      <dgm:spPr/>
      <dgm:t>
        <a:bodyPr/>
        <a:lstStyle/>
        <a:p>
          <a:endParaRPr lang="en-US"/>
        </a:p>
      </dgm:t>
    </dgm:pt>
    <dgm:pt modelId="{F4EF3267-6EED-4F9C-B9DE-8BAF18A5A17C}" type="pres">
      <dgm:prSet presAssocID="{E5FC6BEC-4C24-47D7-AE2C-569544A94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49FCB7-1E1B-4230-B072-586388F07AE0}" type="pres">
      <dgm:prSet presAssocID="{FB91361B-D3E2-47E5-ACB5-529A4FF5D222}" presName="hierRoot1" presStyleCnt="0"/>
      <dgm:spPr/>
    </dgm:pt>
    <dgm:pt modelId="{9BE31D44-398B-4C2D-A419-6B3A11A88D82}" type="pres">
      <dgm:prSet presAssocID="{FB91361B-D3E2-47E5-ACB5-529A4FF5D222}" presName="composite" presStyleCnt="0"/>
      <dgm:spPr/>
    </dgm:pt>
    <dgm:pt modelId="{FC7BBA31-6CBA-4562-9126-E4C807E0F5FE}" type="pres">
      <dgm:prSet presAssocID="{FB91361B-D3E2-47E5-ACB5-529A4FF5D222}" presName="background" presStyleLbl="node0" presStyleIdx="0" presStyleCnt="1"/>
      <dgm:spPr/>
    </dgm:pt>
    <dgm:pt modelId="{03FD8B93-CA8C-4D61-876F-E9B3696AE63B}" type="pres">
      <dgm:prSet presAssocID="{FB91361B-D3E2-47E5-ACB5-529A4FF5D222}" presName="text" presStyleLbl="fgAcc0" presStyleIdx="0" presStyleCnt="1" custScaleX="337658" custLinFactNeighborX="381" custLinFactNeighborY="-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93310-8EEB-46D5-9AFC-78AFE6283325}" type="pres">
      <dgm:prSet presAssocID="{FB91361B-D3E2-47E5-ACB5-529A4FF5D222}" presName="hierChild2" presStyleCnt="0"/>
      <dgm:spPr/>
    </dgm:pt>
    <dgm:pt modelId="{ABE5F237-EBAC-4980-B54F-CFD91001E990}" type="pres">
      <dgm:prSet presAssocID="{EEBE1D11-83B7-40F4-8A05-1DEFF8D9AF6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C566EC4-DB8D-4644-9400-00461ED3F279}" type="pres">
      <dgm:prSet presAssocID="{0D11CB87-F640-4E9F-8030-092A172B52B4}" presName="hierRoot2" presStyleCnt="0"/>
      <dgm:spPr/>
    </dgm:pt>
    <dgm:pt modelId="{282592F6-57CF-4C10-AF4F-85B41A492368}" type="pres">
      <dgm:prSet presAssocID="{0D11CB87-F640-4E9F-8030-092A172B52B4}" presName="composite2" presStyleCnt="0"/>
      <dgm:spPr/>
    </dgm:pt>
    <dgm:pt modelId="{C42D7134-8C93-41B6-BFD4-92B3F97FEE5F}" type="pres">
      <dgm:prSet presAssocID="{0D11CB87-F640-4E9F-8030-092A172B52B4}" presName="background2" presStyleLbl="node2" presStyleIdx="0" presStyleCnt="2"/>
      <dgm:spPr/>
    </dgm:pt>
    <dgm:pt modelId="{468B9609-08BF-4A7C-887C-A78782CB9EB1}" type="pres">
      <dgm:prSet presAssocID="{0D11CB87-F640-4E9F-8030-092A172B52B4}" presName="text2" presStyleLbl="fgAcc2" presStyleIdx="0" presStyleCnt="2" custScaleX="144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45DDA-6690-41D2-AD30-67CB0857716A}" type="pres">
      <dgm:prSet presAssocID="{0D11CB87-F640-4E9F-8030-092A172B52B4}" presName="hierChild3" presStyleCnt="0"/>
      <dgm:spPr/>
    </dgm:pt>
    <dgm:pt modelId="{262A5D42-4349-4356-95C4-7CD1117B00F5}" type="pres">
      <dgm:prSet presAssocID="{CCCA92A3-74BD-4197-9065-8742A7C04B7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0BE40FC-14D3-4BCF-A78B-69F2BF1ACF0D}" type="pres">
      <dgm:prSet presAssocID="{D1FDEB4A-BE93-41AB-B81D-D60294D3BBEC}" presName="hierRoot3" presStyleCnt="0"/>
      <dgm:spPr/>
    </dgm:pt>
    <dgm:pt modelId="{C53DB14F-2D48-4165-A402-FAD83E53F114}" type="pres">
      <dgm:prSet presAssocID="{D1FDEB4A-BE93-41AB-B81D-D60294D3BBEC}" presName="composite3" presStyleCnt="0"/>
      <dgm:spPr/>
    </dgm:pt>
    <dgm:pt modelId="{0C772E7A-12CE-4F7C-8844-F6F13ACC3A32}" type="pres">
      <dgm:prSet presAssocID="{D1FDEB4A-BE93-41AB-B81D-D60294D3BBEC}" presName="background3" presStyleLbl="node3" presStyleIdx="0" presStyleCnt="3"/>
      <dgm:spPr/>
    </dgm:pt>
    <dgm:pt modelId="{7FD381BD-6A13-4E50-8FAA-A510CCB39E8B}" type="pres">
      <dgm:prSet presAssocID="{D1FDEB4A-BE93-41AB-B81D-D60294D3BBE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C7C94-2764-4CDE-B81E-60AD1B1BF7C3}" type="pres">
      <dgm:prSet presAssocID="{D1FDEB4A-BE93-41AB-B81D-D60294D3BBEC}" presName="hierChild4" presStyleCnt="0"/>
      <dgm:spPr/>
    </dgm:pt>
    <dgm:pt modelId="{608CF4EC-98DD-44A8-9DFA-E3CD9D387AB6}" type="pres">
      <dgm:prSet presAssocID="{704D5348-550E-412F-94EA-EABB99E1BDF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CEFCE0B-2511-4772-BA3F-1C79A9B0BB90}" type="pres">
      <dgm:prSet presAssocID="{C6F80EBA-A24F-47E9-9942-B4C86C3136B4}" presName="hierRoot2" presStyleCnt="0"/>
      <dgm:spPr/>
    </dgm:pt>
    <dgm:pt modelId="{BE3C66F3-1CC5-4DBB-8049-0774C788E213}" type="pres">
      <dgm:prSet presAssocID="{C6F80EBA-A24F-47E9-9942-B4C86C3136B4}" presName="composite2" presStyleCnt="0"/>
      <dgm:spPr/>
    </dgm:pt>
    <dgm:pt modelId="{145A67DD-C30D-49F1-BC0D-E20652665777}" type="pres">
      <dgm:prSet presAssocID="{C6F80EBA-A24F-47E9-9942-B4C86C3136B4}" presName="background2" presStyleLbl="node2" presStyleIdx="1" presStyleCnt="2"/>
      <dgm:spPr/>
    </dgm:pt>
    <dgm:pt modelId="{A9C935E7-B9FE-47E3-8E07-5B03D41A6498}" type="pres">
      <dgm:prSet presAssocID="{C6F80EBA-A24F-47E9-9942-B4C86C3136B4}" presName="text2" presStyleLbl="fgAcc2" presStyleIdx="1" presStyleCnt="2" custScaleX="136914" custLinFactNeighborY="-1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98D65-5CB6-4834-B8A1-4FC4F96C4A1B}" type="pres">
      <dgm:prSet presAssocID="{C6F80EBA-A24F-47E9-9942-B4C86C3136B4}" presName="hierChild3" presStyleCnt="0"/>
      <dgm:spPr/>
    </dgm:pt>
    <dgm:pt modelId="{1C997E44-4D57-4637-9870-11194E5934F4}" type="pres">
      <dgm:prSet presAssocID="{5C17D484-C6A4-4A92-A2A4-D222FC9FE16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940B925-0D9F-4A84-95CE-2E4C20DA45F5}" type="pres">
      <dgm:prSet presAssocID="{EF59348D-D6EB-48A6-AD30-2ACF1B0D5D99}" presName="hierRoot3" presStyleCnt="0"/>
      <dgm:spPr/>
    </dgm:pt>
    <dgm:pt modelId="{2B0C8F9D-4A60-4A36-B4E1-CDA86B1D243D}" type="pres">
      <dgm:prSet presAssocID="{EF59348D-D6EB-48A6-AD30-2ACF1B0D5D99}" presName="composite3" presStyleCnt="0"/>
      <dgm:spPr/>
    </dgm:pt>
    <dgm:pt modelId="{DFAA7774-BFFA-453B-9F33-0DE8D7160CC1}" type="pres">
      <dgm:prSet presAssocID="{EF59348D-D6EB-48A6-AD30-2ACF1B0D5D99}" presName="background3" presStyleLbl="node3" presStyleIdx="1" presStyleCnt="3"/>
      <dgm:spPr/>
    </dgm:pt>
    <dgm:pt modelId="{912EA2B2-3B73-428B-A876-00097FF430B7}" type="pres">
      <dgm:prSet presAssocID="{EF59348D-D6EB-48A6-AD30-2ACF1B0D5D99}" presName="text3" presStyleLbl="fgAcc3" presStyleIdx="1" presStyleCnt="3" custScaleX="11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99833-E0CA-4546-870F-4AE538580A6B}" type="pres">
      <dgm:prSet presAssocID="{EF59348D-D6EB-48A6-AD30-2ACF1B0D5D99}" presName="hierChild4" presStyleCnt="0"/>
      <dgm:spPr/>
    </dgm:pt>
    <dgm:pt modelId="{5FB6EA63-8855-40D1-920E-B6C725FC6107}" type="pres">
      <dgm:prSet presAssocID="{0356B64F-1851-4305-90B5-3039B0CE122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8DC654-F0CC-4F20-A85B-275736FC032C}" type="pres">
      <dgm:prSet presAssocID="{938A8DEB-5214-414A-9777-BBB895A86AA1}" presName="hierRoot3" presStyleCnt="0"/>
      <dgm:spPr/>
    </dgm:pt>
    <dgm:pt modelId="{52454F1F-FD25-4E63-9011-29E273518FEB}" type="pres">
      <dgm:prSet presAssocID="{938A8DEB-5214-414A-9777-BBB895A86AA1}" presName="composite3" presStyleCnt="0"/>
      <dgm:spPr/>
    </dgm:pt>
    <dgm:pt modelId="{94F099C0-9636-4426-89E8-EC68629F9D42}" type="pres">
      <dgm:prSet presAssocID="{938A8DEB-5214-414A-9777-BBB895A86AA1}" presName="background3" presStyleLbl="node3" presStyleIdx="2" presStyleCnt="3"/>
      <dgm:spPr/>
    </dgm:pt>
    <dgm:pt modelId="{AF489C6A-AABB-4CC1-877C-F4311D3CA37D}" type="pres">
      <dgm:prSet presAssocID="{938A8DEB-5214-414A-9777-BBB895A86AA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761E-03B0-41C6-878B-2F216D52CB04}" type="pres">
      <dgm:prSet presAssocID="{938A8DEB-5214-414A-9777-BBB895A86AA1}" presName="hierChild4" presStyleCnt="0"/>
      <dgm:spPr/>
    </dgm:pt>
  </dgm:ptLst>
  <dgm:cxnLst>
    <dgm:cxn modelId="{D7F6EE88-BFB2-4B52-80A0-256E562C088B}" type="presOf" srcId="{938A8DEB-5214-414A-9777-BBB895A86AA1}" destId="{AF489C6A-AABB-4CC1-877C-F4311D3CA37D}" srcOrd="0" destOrd="0" presId="urn:microsoft.com/office/officeart/2005/8/layout/hierarchy1"/>
    <dgm:cxn modelId="{1D218332-EFBC-46AD-A61C-70B9F756C141}" srcId="{C6F80EBA-A24F-47E9-9942-B4C86C3136B4}" destId="{EF59348D-D6EB-48A6-AD30-2ACF1B0D5D99}" srcOrd="0" destOrd="0" parTransId="{5C17D484-C6A4-4A92-A2A4-D222FC9FE161}" sibTransId="{0859D2C9-7E8C-4DDC-894B-F8203A27917E}"/>
    <dgm:cxn modelId="{B1DD9F48-D8DF-4BF4-8159-829E13DD9517}" type="presOf" srcId="{704D5348-550E-412F-94EA-EABB99E1BDF9}" destId="{608CF4EC-98DD-44A8-9DFA-E3CD9D387AB6}" srcOrd="0" destOrd="0" presId="urn:microsoft.com/office/officeart/2005/8/layout/hierarchy1"/>
    <dgm:cxn modelId="{191151D9-6B35-4363-BF6B-10A7942A4957}" type="presOf" srcId="{D1FDEB4A-BE93-41AB-B81D-D60294D3BBEC}" destId="{7FD381BD-6A13-4E50-8FAA-A510CCB39E8B}" srcOrd="0" destOrd="0" presId="urn:microsoft.com/office/officeart/2005/8/layout/hierarchy1"/>
    <dgm:cxn modelId="{2667225B-4A1D-46BF-B6CC-9F9E3115DAC0}" type="presOf" srcId="{FB91361B-D3E2-47E5-ACB5-529A4FF5D222}" destId="{03FD8B93-CA8C-4D61-876F-E9B3696AE63B}" srcOrd="0" destOrd="0" presId="urn:microsoft.com/office/officeart/2005/8/layout/hierarchy1"/>
    <dgm:cxn modelId="{0CACA207-B876-40ED-9FC3-F1114E9CBACD}" type="presOf" srcId="{0356B64F-1851-4305-90B5-3039B0CE122E}" destId="{5FB6EA63-8855-40D1-920E-B6C725FC6107}" srcOrd="0" destOrd="0" presId="urn:microsoft.com/office/officeart/2005/8/layout/hierarchy1"/>
    <dgm:cxn modelId="{6B7BD76B-9084-4975-85DE-59DD9BA6B220}" srcId="{FB91361B-D3E2-47E5-ACB5-529A4FF5D222}" destId="{0D11CB87-F640-4E9F-8030-092A172B52B4}" srcOrd="0" destOrd="0" parTransId="{EEBE1D11-83B7-40F4-8A05-1DEFF8D9AF67}" sibTransId="{23D9ABEE-BEB5-4326-94EA-2866066F9096}"/>
    <dgm:cxn modelId="{5F54B575-1021-4C0A-BFB1-997EB26BEC4F}" type="presOf" srcId="{CCCA92A3-74BD-4197-9065-8742A7C04B74}" destId="{262A5D42-4349-4356-95C4-7CD1117B00F5}" srcOrd="0" destOrd="0" presId="urn:microsoft.com/office/officeart/2005/8/layout/hierarchy1"/>
    <dgm:cxn modelId="{E105F621-04CE-4202-AB8A-ED19F66D3CD7}" type="presOf" srcId="{0D11CB87-F640-4E9F-8030-092A172B52B4}" destId="{468B9609-08BF-4A7C-887C-A78782CB9EB1}" srcOrd="0" destOrd="0" presId="urn:microsoft.com/office/officeart/2005/8/layout/hierarchy1"/>
    <dgm:cxn modelId="{CB956DA6-B660-4B85-A339-563BF43D7941}" type="presOf" srcId="{E5FC6BEC-4C24-47D7-AE2C-569544A94690}" destId="{F4EF3267-6EED-4F9C-B9DE-8BAF18A5A17C}" srcOrd="0" destOrd="0" presId="urn:microsoft.com/office/officeart/2005/8/layout/hierarchy1"/>
    <dgm:cxn modelId="{B6340B01-FEEC-43FB-B1B7-DC5CFCC54337}" srcId="{0D11CB87-F640-4E9F-8030-092A172B52B4}" destId="{D1FDEB4A-BE93-41AB-B81D-D60294D3BBEC}" srcOrd="0" destOrd="0" parTransId="{CCCA92A3-74BD-4197-9065-8742A7C04B74}" sibTransId="{308D89CB-C874-4AED-ADFF-E44D03575C55}"/>
    <dgm:cxn modelId="{DC57A63A-3E69-458C-B7F4-00B87B99B51E}" type="presOf" srcId="{EF59348D-D6EB-48A6-AD30-2ACF1B0D5D99}" destId="{912EA2B2-3B73-428B-A876-00097FF430B7}" srcOrd="0" destOrd="0" presId="urn:microsoft.com/office/officeart/2005/8/layout/hierarchy1"/>
    <dgm:cxn modelId="{C71B0358-0122-4A90-9FC3-F68832FC8426}" type="presOf" srcId="{5C17D484-C6A4-4A92-A2A4-D222FC9FE161}" destId="{1C997E44-4D57-4637-9870-11194E5934F4}" srcOrd="0" destOrd="0" presId="urn:microsoft.com/office/officeart/2005/8/layout/hierarchy1"/>
    <dgm:cxn modelId="{C73BDE5B-E1EE-4F31-A2B9-29851073EDF3}" srcId="{FB91361B-D3E2-47E5-ACB5-529A4FF5D222}" destId="{C6F80EBA-A24F-47E9-9942-B4C86C3136B4}" srcOrd="1" destOrd="0" parTransId="{704D5348-550E-412F-94EA-EABB99E1BDF9}" sibTransId="{7FCC1F31-23D9-44BC-88F9-4B69030E376C}"/>
    <dgm:cxn modelId="{C1BFC085-51D0-444C-A4E3-07C394DD363F}" srcId="{C6F80EBA-A24F-47E9-9942-B4C86C3136B4}" destId="{938A8DEB-5214-414A-9777-BBB895A86AA1}" srcOrd="1" destOrd="0" parTransId="{0356B64F-1851-4305-90B5-3039B0CE122E}" sibTransId="{101F1A95-5150-44DE-B489-BEB7506B5970}"/>
    <dgm:cxn modelId="{BA10569C-CDB3-474F-A43A-E003A7DAC0FD}" type="presOf" srcId="{EEBE1D11-83B7-40F4-8A05-1DEFF8D9AF67}" destId="{ABE5F237-EBAC-4980-B54F-CFD91001E990}" srcOrd="0" destOrd="0" presId="urn:microsoft.com/office/officeart/2005/8/layout/hierarchy1"/>
    <dgm:cxn modelId="{09896A2A-BB90-4BAF-BE71-F2C81672C857}" type="presOf" srcId="{C6F80EBA-A24F-47E9-9942-B4C86C3136B4}" destId="{A9C935E7-B9FE-47E3-8E07-5B03D41A6498}" srcOrd="0" destOrd="0" presId="urn:microsoft.com/office/officeart/2005/8/layout/hierarchy1"/>
    <dgm:cxn modelId="{90CCA1E5-E562-43C9-837A-F20565162640}" srcId="{E5FC6BEC-4C24-47D7-AE2C-569544A94690}" destId="{FB91361B-D3E2-47E5-ACB5-529A4FF5D222}" srcOrd="0" destOrd="0" parTransId="{7380810C-56AF-4DC8-806A-6933A52BC3BB}" sibTransId="{A180CD3C-8D38-4118-857A-8CF85CF312C9}"/>
    <dgm:cxn modelId="{EDD7D576-0422-493A-B210-F8482DE627B3}" type="presParOf" srcId="{F4EF3267-6EED-4F9C-B9DE-8BAF18A5A17C}" destId="{E949FCB7-1E1B-4230-B072-586388F07AE0}" srcOrd="0" destOrd="0" presId="urn:microsoft.com/office/officeart/2005/8/layout/hierarchy1"/>
    <dgm:cxn modelId="{8A9C1764-8804-4C81-8060-BAD1572346BF}" type="presParOf" srcId="{E949FCB7-1E1B-4230-B072-586388F07AE0}" destId="{9BE31D44-398B-4C2D-A419-6B3A11A88D82}" srcOrd="0" destOrd="0" presId="urn:microsoft.com/office/officeart/2005/8/layout/hierarchy1"/>
    <dgm:cxn modelId="{2ACA070B-1311-4A82-AAA1-F908B5958931}" type="presParOf" srcId="{9BE31D44-398B-4C2D-A419-6B3A11A88D82}" destId="{FC7BBA31-6CBA-4562-9126-E4C807E0F5FE}" srcOrd="0" destOrd="0" presId="urn:microsoft.com/office/officeart/2005/8/layout/hierarchy1"/>
    <dgm:cxn modelId="{551F7EAA-1340-4363-B20F-B019575C44E2}" type="presParOf" srcId="{9BE31D44-398B-4C2D-A419-6B3A11A88D82}" destId="{03FD8B93-CA8C-4D61-876F-E9B3696AE63B}" srcOrd="1" destOrd="0" presId="urn:microsoft.com/office/officeart/2005/8/layout/hierarchy1"/>
    <dgm:cxn modelId="{15A2C297-B9B4-410C-AD30-95A25A87B344}" type="presParOf" srcId="{E949FCB7-1E1B-4230-B072-586388F07AE0}" destId="{84893310-8EEB-46D5-9AFC-78AFE6283325}" srcOrd="1" destOrd="0" presId="urn:microsoft.com/office/officeart/2005/8/layout/hierarchy1"/>
    <dgm:cxn modelId="{5F9F26D3-7F59-4C12-A829-F071FE471C38}" type="presParOf" srcId="{84893310-8EEB-46D5-9AFC-78AFE6283325}" destId="{ABE5F237-EBAC-4980-B54F-CFD91001E990}" srcOrd="0" destOrd="0" presId="urn:microsoft.com/office/officeart/2005/8/layout/hierarchy1"/>
    <dgm:cxn modelId="{ACD5907C-A1DE-4FEA-8051-EC14C006D3A1}" type="presParOf" srcId="{84893310-8EEB-46D5-9AFC-78AFE6283325}" destId="{8C566EC4-DB8D-4644-9400-00461ED3F279}" srcOrd="1" destOrd="0" presId="urn:microsoft.com/office/officeart/2005/8/layout/hierarchy1"/>
    <dgm:cxn modelId="{87695521-D831-4D64-AB3E-A62F788E9215}" type="presParOf" srcId="{8C566EC4-DB8D-4644-9400-00461ED3F279}" destId="{282592F6-57CF-4C10-AF4F-85B41A492368}" srcOrd="0" destOrd="0" presId="urn:microsoft.com/office/officeart/2005/8/layout/hierarchy1"/>
    <dgm:cxn modelId="{8610D1E7-A697-4BA8-8235-64DA04F6AB69}" type="presParOf" srcId="{282592F6-57CF-4C10-AF4F-85B41A492368}" destId="{C42D7134-8C93-41B6-BFD4-92B3F97FEE5F}" srcOrd="0" destOrd="0" presId="urn:microsoft.com/office/officeart/2005/8/layout/hierarchy1"/>
    <dgm:cxn modelId="{421F819B-8E7D-496F-AD27-DB431AA63F04}" type="presParOf" srcId="{282592F6-57CF-4C10-AF4F-85B41A492368}" destId="{468B9609-08BF-4A7C-887C-A78782CB9EB1}" srcOrd="1" destOrd="0" presId="urn:microsoft.com/office/officeart/2005/8/layout/hierarchy1"/>
    <dgm:cxn modelId="{ED0611F0-E716-41F1-91C8-D52EFA091DD0}" type="presParOf" srcId="{8C566EC4-DB8D-4644-9400-00461ED3F279}" destId="{B8545DDA-6690-41D2-AD30-67CB0857716A}" srcOrd="1" destOrd="0" presId="urn:microsoft.com/office/officeart/2005/8/layout/hierarchy1"/>
    <dgm:cxn modelId="{F6550E48-FF06-45D4-872D-2E1BC0E96CC0}" type="presParOf" srcId="{B8545DDA-6690-41D2-AD30-67CB0857716A}" destId="{262A5D42-4349-4356-95C4-7CD1117B00F5}" srcOrd="0" destOrd="0" presId="urn:microsoft.com/office/officeart/2005/8/layout/hierarchy1"/>
    <dgm:cxn modelId="{38D56DF7-B49A-4CDC-9E63-B0A2EFC76CAA}" type="presParOf" srcId="{B8545DDA-6690-41D2-AD30-67CB0857716A}" destId="{60BE40FC-14D3-4BCF-A78B-69F2BF1ACF0D}" srcOrd="1" destOrd="0" presId="urn:microsoft.com/office/officeart/2005/8/layout/hierarchy1"/>
    <dgm:cxn modelId="{B15D5F67-CA76-4BF9-8725-D3124C149178}" type="presParOf" srcId="{60BE40FC-14D3-4BCF-A78B-69F2BF1ACF0D}" destId="{C53DB14F-2D48-4165-A402-FAD83E53F114}" srcOrd="0" destOrd="0" presId="urn:microsoft.com/office/officeart/2005/8/layout/hierarchy1"/>
    <dgm:cxn modelId="{0EC46F93-8A1D-4C37-AEBF-D21746EA4BDB}" type="presParOf" srcId="{C53DB14F-2D48-4165-A402-FAD83E53F114}" destId="{0C772E7A-12CE-4F7C-8844-F6F13ACC3A32}" srcOrd="0" destOrd="0" presId="urn:microsoft.com/office/officeart/2005/8/layout/hierarchy1"/>
    <dgm:cxn modelId="{7D766B2A-ABF6-4624-BECE-EA943CB327B1}" type="presParOf" srcId="{C53DB14F-2D48-4165-A402-FAD83E53F114}" destId="{7FD381BD-6A13-4E50-8FAA-A510CCB39E8B}" srcOrd="1" destOrd="0" presId="urn:microsoft.com/office/officeart/2005/8/layout/hierarchy1"/>
    <dgm:cxn modelId="{11BB54D8-C05F-4945-B4B0-85485CBC3E32}" type="presParOf" srcId="{60BE40FC-14D3-4BCF-A78B-69F2BF1ACF0D}" destId="{840C7C94-2764-4CDE-B81E-60AD1B1BF7C3}" srcOrd="1" destOrd="0" presId="urn:microsoft.com/office/officeart/2005/8/layout/hierarchy1"/>
    <dgm:cxn modelId="{BC7F027A-5207-411F-B970-8F7C9C787B39}" type="presParOf" srcId="{84893310-8EEB-46D5-9AFC-78AFE6283325}" destId="{608CF4EC-98DD-44A8-9DFA-E3CD9D387AB6}" srcOrd="2" destOrd="0" presId="urn:microsoft.com/office/officeart/2005/8/layout/hierarchy1"/>
    <dgm:cxn modelId="{8996AA14-336E-44BD-81FF-6D072B3BD259}" type="presParOf" srcId="{84893310-8EEB-46D5-9AFC-78AFE6283325}" destId="{0CEFCE0B-2511-4772-BA3F-1C79A9B0BB90}" srcOrd="3" destOrd="0" presId="urn:microsoft.com/office/officeart/2005/8/layout/hierarchy1"/>
    <dgm:cxn modelId="{FE12EF95-A674-44FE-BA54-6834AC8B4D6A}" type="presParOf" srcId="{0CEFCE0B-2511-4772-BA3F-1C79A9B0BB90}" destId="{BE3C66F3-1CC5-4DBB-8049-0774C788E213}" srcOrd="0" destOrd="0" presId="urn:microsoft.com/office/officeart/2005/8/layout/hierarchy1"/>
    <dgm:cxn modelId="{E84973C6-3D3D-4E60-ADB9-82ADD5955EC8}" type="presParOf" srcId="{BE3C66F3-1CC5-4DBB-8049-0774C788E213}" destId="{145A67DD-C30D-49F1-BC0D-E20652665777}" srcOrd="0" destOrd="0" presId="urn:microsoft.com/office/officeart/2005/8/layout/hierarchy1"/>
    <dgm:cxn modelId="{68055DC7-96B0-41F5-BCD3-7322B816615F}" type="presParOf" srcId="{BE3C66F3-1CC5-4DBB-8049-0774C788E213}" destId="{A9C935E7-B9FE-47E3-8E07-5B03D41A6498}" srcOrd="1" destOrd="0" presId="urn:microsoft.com/office/officeart/2005/8/layout/hierarchy1"/>
    <dgm:cxn modelId="{3F01828F-C34A-443A-BD81-926474718727}" type="presParOf" srcId="{0CEFCE0B-2511-4772-BA3F-1C79A9B0BB90}" destId="{F0298D65-5CB6-4834-B8A1-4FC4F96C4A1B}" srcOrd="1" destOrd="0" presId="urn:microsoft.com/office/officeart/2005/8/layout/hierarchy1"/>
    <dgm:cxn modelId="{3994D0EA-CA7A-46D9-BA9B-F1154C371496}" type="presParOf" srcId="{F0298D65-5CB6-4834-B8A1-4FC4F96C4A1B}" destId="{1C997E44-4D57-4637-9870-11194E5934F4}" srcOrd="0" destOrd="0" presId="urn:microsoft.com/office/officeart/2005/8/layout/hierarchy1"/>
    <dgm:cxn modelId="{16ACEB91-F70E-4FC9-89E2-AC26A28DD7E6}" type="presParOf" srcId="{F0298D65-5CB6-4834-B8A1-4FC4F96C4A1B}" destId="{2940B925-0D9F-4A84-95CE-2E4C20DA45F5}" srcOrd="1" destOrd="0" presId="urn:microsoft.com/office/officeart/2005/8/layout/hierarchy1"/>
    <dgm:cxn modelId="{E8F738BF-E456-4B6D-AF9F-9B5D7092A9C2}" type="presParOf" srcId="{2940B925-0D9F-4A84-95CE-2E4C20DA45F5}" destId="{2B0C8F9D-4A60-4A36-B4E1-CDA86B1D243D}" srcOrd="0" destOrd="0" presId="urn:microsoft.com/office/officeart/2005/8/layout/hierarchy1"/>
    <dgm:cxn modelId="{2ED474EC-54A4-4F76-B0B5-C224091926FA}" type="presParOf" srcId="{2B0C8F9D-4A60-4A36-B4E1-CDA86B1D243D}" destId="{DFAA7774-BFFA-453B-9F33-0DE8D7160CC1}" srcOrd="0" destOrd="0" presId="urn:microsoft.com/office/officeart/2005/8/layout/hierarchy1"/>
    <dgm:cxn modelId="{31B59794-46CD-4DE9-9EB1-5E2E1A2FAE86}" type="presParOf" srcId="{2B0C8F9D-4A60-4A36-B4E1-CDA86B1D243D}" destId="{912EA2B2-3B73-428B-A876-00097FF430B7}" srcOrd="1" destOrd="0" presId="urn:microsoft.com/office/officeart/2005/8/layout/hierarchy1"/>
    <dgm:cxn modelId="{08AD807C-5CF2-4A47-A2B3-EA7655B836A9}" type="presParOf" srcId="{2940B925-0D9F-4A84-95CE-2E4C20DA45F5}" destId="{CE399833-E0CA-4546-870F-4AE538580A6B}" srcOrd="1" destOrd="0" presId="urn:microsoft.com/office/officeart/2005/8/layout/hierarchy1"/>
    <dgm:cxn modelId="{2661C1C6-DDED-41BF-911C-F6D3EB9E7A87}" type="presParOf" srcId="{F0298D65-5CB6-4834-B8A1-4FC4F96C4A1B}" destId="{5FB6EA63-8855-40D1-920E-B6C725FC6107}" srcOrd="2" destOrd="0" presId="urn:microsoft.com/office/officeart/2005/8/layout/hierarchy1"/>
    <dgm:cxn modelId="{6E32965C-5532-4B64-AAF5-5AEB2329DA69}" type="presParOf" srcId="{F0298D65-5CB6-4834-B8A1-4FC4F96C4A1B}" destId="{018DC654-F0CC-4F20-A85B-275736FC032C}" srcOrd="3" destOrd="0" presId="urn:microsoft.com/office/officeart/2005/8/layout/hierarchy1"/>
    <dgm:cxn modelId="{B8AAF751-98B2-404D-A50F-4342A37B4EDD}" type="presParOf" srcId="{018DC654-F0CC-4F20-A85B-275736FC032C}" destId="{52454F1F-FD25-4E63-9011-29E273518FEB}" srcOrd="0" destOrd="0" presId="urn:microsoft.com/office/officeart/2005/8/layout/hierarchy1"/>
    <dgm:cxn modelId="{F1CB64E4-591D-479E-BB22-CA6AB1C189E1}" type="presParOf" srcId="{52454F1F-FD25-4E63-9011-29E273518FEB}" destId="{94F099C0-9636-4426-89E8-EC68629F9D42}" srcOrd="0" destOrd="0" presId="urn:microsoft.com/office/officeart/2005/8/layout/hierarchy1"/>
    <dgm:cxn modelId="{5C9D42DB-2E89-4E0F-84F4-77B464F60391}" type="presParOf" srcId="{52454F1F-FD25-4E63-9011-29E273518FEB}" destId="{AF489C6A-AABB-4CC1-877C-F4311D3CA37D}" srcOrd="1" destOrd="0" presId="urn:microsoft.com/office/officeart/2005/8/layout/hierarchy1"/>
    <dgm:cxn modelId="{5A18217B-6E7C-4EE5-9EDA-F1AF7A34022A}" type="presParOf" srcId="{018DC654-F0CC-4F20-A85B-275736FC032C}" destId="{1B0D761E-03B0-41C6-878B-2F216D52CB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62EB7C-052A-406F-8796-E78D202BA90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4725F-9F82-43E0-BD31-796D99ABF832}">
      <dgm:prSet phldr="0"/>
      <dgm:spPr/>
      <dgm:t>
        <a:bodyPr/>
        <a:lstStyle/>
        <a:p>
          <a:r>
            <a:rPr lang="sr-Latn-RS" dirty="0">
              <a:solidFill>
                <a:schemeClr val="bg1"/>
              </a:solidFill>
            </a:rPr>
            <a:t>Kakve mogu biti posledice (određene) malformacije na sazrevanje uma i psihološki razvoj?</a:t>
          </a:r>
          <a:endParaRPr lang="en-US" dirty="0" err="1">
            <a:latin typeface="Century Gothic" panose="020B0502020202020204"/>
          </a:endParaRPr>
        </a:p>
      </dgm:t>
    </dgm:pt>
    <dgm:pt modelId="{746F1513-9117-47BE-A147-38E975B092BC}" type="parTrans" cxnId="{032A75DF-AD86-4685-A3EA-3BFCD169B494}">
      <dgm:prSet/>
      <dgm:spPr/>
      <dgm:t>
        <a:bodyPr/>
        <a:lstStyle/>
        <a:p>
          <a:endParaRPr lang="en-US"/>
        </a:p>
      </dgm:t>
    </dgm:pt>
    <dgm:pt modelId="{FF553070-0FC5-49F1-977E-3E5BD2BAD96D}" type="sibTrans" cxnId="{032A75DF-AD86-4685-A3EA-3BFCD169B494}">
      <dgm:prSet phldrT="01"/>
      <dgm:spPr/>
      <dgm:t>
        <a:bodyPr/>
        <a:lstStyle/>
        <a:p>
          <a:r>
            <a:rPr lang="en-US"/>
            <a:t>01</a:t>
          </a:r>
        </a:p>
        <a:p>
          <a:endParaRPr lang="en-US"/>
        </a:p>
      </dgm:t>
    </dgm:pt>
    <dgm:pt modelId="{4E994B25-CC4F-4883-8ACD-B912A71CC290}">
      <dgm:prSet phldr="0"/>
      <dgm:spPr/>
      <dgm:t>
        <a:bodyPr/>
        <a:lstStyle/>
        <a:p>
          <a:r>
            <a:rPr lang="sr-Latn-RS" dirty="0">
              <a:solidFill>
                <a:schemeClr val="bg1"/>
              </a:solidFill>
            </a:rPr>
            <a:t>Kakvi mentalni procesi se (uopšte) mogu razviti na aberantnoj strukturi?</a:t>
          </a:r>
          <a:endParaRPr lang="en-US" dirty="0">
            <a:latin typeface="Century Gothic" panose="020B0502020202020204"/>
          </a:endParaRPr>
        </a:p>
      </dgm:t>
    </dgm:pt>
    <dgm:pt modelId="{F90AB45E-5767-4D4E-867F-28E87C4F1411}" type="parTrans" cxnId="{E75EE0C9-B635-4B70-940F-196E937D63BC}">
      <dgm:prSet/>
      <dgm:spPr/>
      <dgm:t>
        <a:bodyPr/>
        <a:lstStyle/>
        <a:p>
          <a:endParaRPr lang="en-US"/>
        </a:p>
      </dgm:t>
    </dgm:pt>
    <dgm:pt modelId="{64E71BEA-3242-4368-9BF8-26E073E05FC2}" type="sibTrans" cxnId="{E75EE0C9-B635-4B70-940F-196E937D63BC}">
      <dgm:prSet phldrT="02"/>
      <dgm:spPr/>
      <dgm:t>
        <a:bodyPr/>
        <a:lstStyle/>
        <a:p>
          <a:r>
            <a:rPr lang="en-US"/>
            <a:t>02</a:t>
          </a:r>
        </a:p>
        <a:p>
          <a:endParaRPr lang="en-US"/>
        </a:p>
      </dgm:t>
    </dgm:pt>
    <dgm:pt modelId="{4B11E422-A657-4CB9-9573-88C30CA07910}" type="pres">
      <dgm:prSet presAssocID="{6262EB7C-052A-406F-8796-E78D202BA90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F769E-F480-49F0-83E6-FFB4E72309F8}" type="pres">
      <dgm:prSet presAssocID="{4BF4725F-9F82-43E0-BD31-796D99ABF832}" presName="compositeNode" presStyleCnt="0">
        <dgm:presLayoutVars>
          <dgm:bulletEnabled val="1"/>
        </dgm:presLayoutVars>
      </dgm:prSet>
      <dgm:spPr/>
    </dgm:pt>
    <dgm:pt modelId="{8893A0FF-4A61-4CA0-B38B-EF30BBF269C3}" type="pres">
      <dgm:prSet presAssocID="{4BF4725F-9F82-43E0-BD31-796D99ABF832}" presName="bgRect" presStyleLbl="alignNode1" presStyleIdx="0" presStyleCnt="2"/>
      <dgm:spPr/>
      <dgm:t>
        <a:bodyPr/>
        <a:lstStyle/>
        <a:p>
          <a:endParaRPr lang="en-US"/>
        </a:p>
      </dgm:t>
    </dgm:pt>
    <dgm:pt modelId="{115DE838-B862-486F-B673-96E9B703F2E9}" type="pres">
      <dgm:prSet presAssocID="{FF553070-0FC5-49F1-977E-3E5BD2BAD96D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C07-65BC-4E2C-B023-967326D075B2}" type="pres">
      <dgm:prSet presAssocID="{4BF4725F-9F82-43E0-BD31-796D99ABF832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9BFF2-BE81-43B6-8372-C3E346D69300}" type="pres">
      <dgm:prSet presAssocID="{FF553070-0FC5-49F1-977E-3E5BD2BAD96D}" presName="sibTrans" presStyleCnt="0"/>
      <dgm:spPr/>
    </dgm:pt>
    <dgm:pt modelId="{0ACA3573-2DA8-41D0-BA56-BED57C1CC4E9}" type="pres">
      <dgm:prSet presAssocID="{4E994B25-CC4F-4883-8ACD-B912A71CC290}" presName="compositeNode" presStyleCnt="0">
        <dgm:presLayoutVars>
          <dgm:bulletEnabled val="1"/>
        </dgm:presLayoutVars>
      </dgm:prSet>
      <dgm:spPr/>
    </dgm:pt>
    <dgm:pt modelId="{283AB727-0D9D-4A19-8488-C68ECA311062}" type="pres">
      <dgm:prSet presAssocID="{4E994B25-CC4F-4883-8ACD-B912A71CC290}" presName="bgRect" presStyleLbl="alignNode1" presStyleIdx="1" presStyleCnt="2"/>
      <dgm:spPr/>
      <dgm:t>
        <a:bodyPr/>
        <a:lstStyle/>
        <a:p>
          <a:endParaRPr lang="en-US"/>
        </a:p>
      </dgm:t>
    </dgm:pt>
    <dgm:pt modelId="{222B006D-FC2B-4B5D-A604-38A95964AE7B}" type="pres">
      <dgm:prSet presAssocID="{64E71BEA-3242-4368-9BF8-26E073E05FC2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F330-6581-4CE6-A145-76ED91321A5A}" type="pres">
      <dgm:prSet presAssocID="{4E994B25-CC4F-4883-8ACD-B912A71CC290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EE0C9-B635-4B70-940F-196E937D63BC}" srcId="{6262EB7C-052A-406F-8796-E78D202BA906}" destId="{4E994B25-CC4F-4883-8ACD-B912A71CC290}" srcOrd="1" destOrd="0" parTransId="{F90AB45E-5767-4D4E-867F-28E87C4F1411}" sibTransId="{64E71BEA-3242-4368-9BF8-26E073E05FC2}"/>
    <dgm:cxn modelId="{574D9448-0246-43E0-9065-3E56540219A5}" type="presOf" srcId="{4E994B25-CC4F-4883-8ACD-B912A71CC290}" destId="{283AB727-0D9D-4A19-8488-C68ECA311062}" srcOrd="0" destOrd="0" presId="urn:microsoft.com/office/officeart/2016/7/layout/LinearBlockProcessNumbered"/>
    <dgm:cxn modelId="{032A75DF-AD86-4685-A3EA-3BFCD169B494}" srcId="{6262EB7C-052A-406F-8796-E78D202BA906}" destId="{4BF4725F-9F82-43E0-BD31-796D99ABF832}" srcOrd="0" destOrd="0" parTransId="{746F1513-9117-47BE-A147-38E975B092BC}" sibTransId="{FF553070-0FC5-49F1-977E-3E5BD2BAD96D}"/>
    <dgm:cxn modelId="{38722451-F3A2-44F2-A97F-0BA353F8B011}" type="presOf" srcId="{4E994B25-CC4F-4883-8ACD-B912A71CC290}" destId="{08BDF330-6581-4CE6-A145-76ED91321A5A}" srcOrd="1" destOrd="0" presId="urn:microsoft.com/office/officeart/2016/7/layout/LinearBlockProcessNumbered"/>
    <dgm:cxn modelId="{2E6998B7-1263-4AF6-BF88-7E2DE79BE67D}" type="presOf" srcId="{64E71BEA-3242-4368-9BF8-26E073E05FC2}" destId="{222B006D-FC2B-4B5D-A604-38A95964AE7B}" srcOrd="0" destOrd="0" presId="urn:microsoft.com/office/officeart/2016/7/layout/LinearBlockProcessNumbered"/>
    <dgm:cxn modelId="{AB9324A1-47C8-41FD-8366-AF5DF1F24094}" type="presOf" srcId="{FF553070-0FC5-49F1-977E-3E5BD2BAD96D}" destId="{115DE838-B862-486F-B673-96E9B703F2E9}" srcOrd="0" destOrd="0" presId="urn:microsoft.com/office/officeart/2016/7/layout/LinearBlockProcessNumbered"/>
    <dgm:cxn modelId="{83319D0B-07B8-4CF8-804F-6D809D1375E6}" type="presOf" srcId="{6262EB7C-052A-406F-8796-E78D202BA906}" destId="{4B11E422-A657-4CB9-9573-88C30CA07910}" srcOrd="0" destOrd="0" presId="urn:microsoft.com/office/officeart/2016/7/layout/LinearBlockProcessNumbered"/>
    <dgm:cxn modelId="{0BF740AE-D6A0-474B-A80B-A6B18C28774A}" type="presOf" srcId="{4BF4725F-9F82-43E0-BD31-796D99ABF832}" destId="{8893A0FF-4A61-4CA0-B38B-EF30BBF269C3}" srcOrd="0" destOrd="0" presId="urn:microsoft.com/office/officeart/2016/7/layout/LinearBlockProcessNumbered"/>
    <dgm:cxn modelId="{C7FFC9F3-A58F-4DD5-8A54-E26E6861C9FF}" type="presOf" srcId="{4BF4725F-9F82-43E0-BD31-796D99ABF832}" destId="{75AD4C07-65BC-4E2C-B023-967326D075B2}" srcOrd="1" destOrd="0" presId="urn:microsoft.com/office/officeart/2016/7/layout/LinearBlockProcessNumbered"/>
    <dgm:cxn modelId="{FAB4300E-825D-41C6-9DFF-DFB67D034260}" type="presParOf" srcId="{4B11E422-A657-4CB9-9573-88C30CA07910}" destId="{551F769E-F480-49F0-83E6-FFB4E72309F8}" srcOrd="0" destOrd="0" presId="urn:microsoft.com/office/officeart/2016/7/layout/LinearBlockProcessNumbered"/>
    <dgm:cxn modelId="{CCC54F77-9A1D-40BD-9866-DC4622D9F093}" type="presParOf" srcId="{551F769E-F480-49F0-83E6-FFB4E72309F8}" destId="{8893A0FF-4A61-4CA0-B38B-EF30BBF269C3}" srcOrd="0" destOrd="0" presId="urn:microsoft.com/office/officeart/2016/7/layout/LinearBlockProcessNumbered"/>
    <dgm:cxn modelId="{6D067CBC-4744-4781-B9B6-194B0C64CD84}" type="presParOf" srcId="{551F769E-F480-49F0-83E6-FFB4E72309F8}" destId="{115DE838-B862-486F-B673-96E9B703F2E9}" srcOrd="1" destOrd="0" presId="urn:microsoft.com/office/officeart/2016/7/layout/LinearBlockProcessNumbered"/>
    <dgm:cxn modelId="{B1F39F4D-3319-4323-87F0-FCD1EE1AAD55}" type="presParOf" srcId="{551F769E-F480-49F0-83E6-FFB4E72309F8}" destId="{75AD4C07-65BC-4E2C-B023-967326D075B2}" srcOrd="2" destOrd="0" presId="urn:microsoft.com/office/officeart/2016/7/layout/LinearBlockProcessNumbered"/>
    <dgm:cxn modelId="{51DD2AB9-06B1-4CAB-8EB0-6E13C591F28D}" type="presParOf" srcId="{4B11E422-A657-4CB9-9573-88C30CA07910}" destId="{0069BFF2-BE81-43B6-8372-C3E346D69300}" srcOrd="1" destOrd="0" presId="urn:microsoft.com/office/officeart/2016/7/layout/LinearBlockProcessNumbered"/>
    <dgm:cxn modelId="{5E25C046-E7C3-460E-AD1D-AF7A89DF0AEA}" type="presParOf" srcId="{4B11E422-A657-4CB9-9573-88C30CA07910}" destId="{0ACA3573-2DA8-41D0-BA56-BED57C1CC4E9}" srcOrd="2" destOrd="0" presId="urn:microsoft.com/office/officeart/2016/7/layout/LinearBlockProcessNumbered"/>
    <dgm:cxn modelId="{6A5AE582-269B-4940-BA85-CDE813E62E8C}" type="presParOf" srcId="{0ACA3573-2DA8-41D0-BA56-BED57C1CC4E9}" destId="{283AB727-0D9D-4A19-8488-C68ECA311062}" srcOrd="0" destOrd="0" presId="urn:microsoft.com/office/officeart/2016/7/layout/LinearBlockProcessNumbered"/>
    <dgm:cxn modelId="{8855B3FF-FE28-4091-960A-0D23C964B253}" type="presParOf" srcId="{0ACA3573-2DA8-41D0-BA56-BED57C1CC4E9}" destId="{222B006D-FC2B-4B5D-A604-38A95964AE7B}" srcOrd="1" destOrd="0" presId="urn:microsoft.com/office/officeart/2016/7/layout/LinearBlockProcessNumbered"/>
    <dgm:cxn modelId="{DF8280DF-2DE2-46A1-A62B-F88C2A9720D1}" type="presParOf" srcId="{0ACA3573-2DA8-41D0-BA56-BED57C1CC4E9}" destId="{08BDF330-6581-4CE6-A145-76ED91321A5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EBA0E-9A31-44BF-9185-2531DAB39CF3}">
      <dsp:nvSpPr>
        <dsp:cNvPr id="0" name=""/>
        <dsp:cNvSpPr/>
      </dsp:nvSpPr>
      <dsp:spPr>
        <a:xfrm>
          <a:off x="661868" y="0"/>
          <a:ext cx="7501176" cy="34163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46FAC-9542-43AA-A32E-42E37CD97A15}">
      <dsp:nvSpPr>
        <dsp:cNvPr id="0" name=""/>
        <dsp:cNvSpPr/>
      </dsp:nvSpPr>
      <dsp:spPr>
        <a:xfrm>
          <a:off x="0" y="1024890"/>
          <a:ext cx="4191833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PRENATALNO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Procesi kreacije/stvaranja</a:t>
          </a:r>
          <a:endParaRPr lang="en-US" sz="2400" kern="1200" dirty="0"/>
        </a:p>
      </dsp:txBody>
      <dsp:txXfrm>
        <a:off x="66708" y="1091598"/>
        <a:ext cx="4058417" cy="1233104"/>
      </dsp:txXfrm>
    </dsp:sp>
    <dsp:sp modelId="{C521EF71-04F1-4FE2-B42E-17B9D5A461F3}">
      <dsp:nvSpPr>
        <dsp:cNvPr id="0" name=""/>
        <dsp:cNvSpPr/>
      </dsp:nvSpPr>
      <dsp:spPr>
        <a:xfrm>
          <a:off x="4633079" y="1024890"/>
          <a:ext cx="4191833" cy="1366520"/>
        </a:xfrm>
        <a:prstGeom prst="round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POSTNATALNO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Procesi reorganizacije</a:t>
          </a:r>
          <a:endParaRPr lang="en-US" sz="2400" kern="1200" dirty="0"/>
        </a:p>
      </dsp:txBody>
      <dsp:txXfrm>
        <a:off x="4699787" y="1091598"/>
        <a:ext cx="4058417" cy="12331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9B941-E094-4606-B605-FF4B400E1BAE}">
      <dsp:nvSpPr>
        <dsp:cNvPr id="0" name=""/>
        <dsp:cNvSpPr/>
      </dsp:nvSpPr>
      <dsp:spPr>
        <a:xfrm>
          <a:off x="0" y="0"/>
          <a:ext cx="7378810" cy="1346060"/>
        </a:xfrm>
        <a:prstGeom prst="roundRect">
          <a:avLst>
            <a:gd name="adj" fmla="val 10000"/>
          </a:avLst>
        </a:prstGeom>
        <a:solidFill>
          <a:srgbClr val="9A84F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Century Gothic" panose="020B0502020202020204" pitchFamily="34" charset="0"/>
            </a:rPr>
            <a:t>Stečeni neurokognitivni poremećaj – posledica lezije mozga (u nprd jedan od više ’tipova’uzročnika poremećaja)    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39425" y="39425"/>
        <a:ext cx="5812563" cy="1267210"/>
      </dsp:txXfrm>
    </dsp:sp>
    <dsp:sp modelId="{6558ABBD-E6EA-4310-BCFE-E9BDBD6B2A9D}">
      <dsp:nvSpPr>
        <dsp:cNvPr id="0" name=""/>
        <dsp:cNvSpPr/>
      </dsp:nvSpPr>
      <dsp:spPr>
        <a:xfrm>
          <a:off x="617975" y="1590798"/>
          <a:ext cx="7378810" cy="1346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sr-Latn-RS" sz="2000" kern="1200" dirty="0">
              <a:latin typeface="Century Gothic" panose="020B0502020202020204" pitchFamily="34" charset="0"/>
              <a:cs typeface="Calibri" panose="020F0502020204030204" pitchFamily="34" charset="0"/>
            </a:rPr>
            <a:t>’U igri’ sva pitanja koja postavljamo u vezi cerebralnih lezija, počevši od toga da li su generalizovane ili žarišne</a:t>
          </a:r>
        </a:p>
      </dsp:txBody>
      <dsp:txXfrm>
        <a:off x="657400" y="1630223"/>
        <a:ext cx="5807045" cy="1267210"/>
      </dsp:txXfrm>
    </dsp:sp>
    <dsp:sp modelId="{BC3DC0EC-99DC-4EDD-AF55-EF6266712B42}">
      <dsp:nvSpPr>
        <dsp:cNvPr id="0" name=""/>
        <dsp:cNvSpPr/>
      </dsp:nvSpPr>
      <dsp:spPr>
        <a:xfrm>
          <a:off x="1226727" y="3181597"/>
          <a:ext cx="7378810" cy="1346060"/>
        </a:xfrm>
        <a:prstGeom prst="roundRect">
          <a:avLst>
            <a:gd name="adj" fmla="val 10000"/>
          </a:avLst>
        </a:prstGeom>
        <a:solidFill>
          <a:srgbClr val="3333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sr-Latn-RS" sz="20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Centralno </a:t>
          </a:r>
          <a:r>
            <a:rPr lang="sr-Latn-RS" sz="2000" kern="1200" dirty="0">
              <a:latin typeface="Century Gothic" panose="020B0502020202020204" pitchFamily="34" charset="0"/>
              <a:cs typeface="Calibri" panose="020F0502020204030204" pitchFamily="34" charset="0"/>
            </a:rPr>
            <a:t>pitanje: da li su posledice lezije mozga u detinjstvu iste kao sekvele ozleda ’zrelog’ mozga odraslih?</a:t>
          </a:r>
        </a:p>
      </dsp:txBody>
      <dsp:txXfrm>
        <a:off x="1266152" y="3221022"/>
        <a:ext cx="5816269" cy="1267210"/>
      </dsp:txXfrm>
    </dsp:sp>
    <dsp:sp modelId="{5BA9230C-043E-4113-8193-8AEBC8D2162D}">
      <dsp:nvSpPr>
        <dsp:cNvPr id="0" name=""/>
        <dsp:cNvSpPr/>
      </dsp:nvSpPr>
      <dsp:spPr>
        <a:xfrm>
          <a:off x="1844702" y="4772395"/>
          <a:ext cx="7378810" cy="134606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Vreme nastanka ozlede: da li deluje kao faktor rezilijentnosti ili vulnerabilnosti?</a:t>
          </a:r>
        </a:p>
      </dsp:txBody>
      <dsp:txXfrm>
        <a:off x="1884127" y="4811820"/>
        <a:ext cx="5807045" cy="1267210"/>
      </dsp:txXfrm>
    </dsp:sp>
    <dsp:sp modelId="{5A32E8C0-270F-4FFD-A069-4B9C5DD3A231}">
      <dsp:nvSpPr>
        <dsp:cNvPr id="0" name=""/>
        <dsp:cNvSpPr/>
      </dsp:nvSpPr>
      <dsp:spPr>
        <a:xfrm>
          <a:off x="6503871" y="1030959"/>
          <a:ext cx="874939" cy="8749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00732" y="1030959"/>
        <a:ext cx="481217" cy="658392"/>
      </dsp:txXfrm>
    </dsp:sp>
    <dsp:sp modelId="{18D048C5-7F58-4231-BED0-199D090DB393}">
      <dsp:nvSpPr>
        <dsp:cNvPr id="0" name=""/>
        <dsp:cNvSpPr/>
      </dsp:nvSpPr>
      <dsp:spPr>
        <a:xfrm>
          <a:off x="7121846" y="2621758"/>
          <a:ext cx="874939" cy="8749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318707" y="2621758"/>
        <a:ext cx="481217" cy="658392"/>
      </dsp:txXfrm>
    </dsp:sp>
    <dsp:sp modelId="{04B9BF33-81E5-4589-A53B-FC1B09983AE5}">
      <dsp:nvSpPr>
        <dsp:cNvPr id="0" name=""/>
        <dsp:cNvSpPr/>
      </dsp:nvSpPr>
      <dsp:spPr>
        <a:xfrm>
          <a:off x="7730598" y="4212556"/>
          <a:ext cx="874939" cy="8749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927459" y="4212556"/>
        <a:ext cx="481217" cy="6583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631E5-6030-4986-856E-6825462F4D46}">
      <dsp:nvSpPr>
        <dsp:cNvPr id="0" name=""/>
        <dsp:cNvSpPr/>
      </dsp:nvSpPr>
      <dsp:spPr>
        <a:xfrm>
          <a:off x="0" y="0"/>
          <a:ext cx="7839986" cy="1835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Century Gothic" panose="020B0502020202020204" pitchFamily="34" charset="0"/>
              <a:cs typeface="Calibri" panose="020F0502020204030204" pitchFamily="34" charset="0"/>
            </a:rPr>
            <a:t>žarišne ozlede nastale izmedju 9. meseca intrauterino i 6. meseca postnatalno (fokalne perinatalne ozlede); ozlede koje su se mogle kategorisati kao LA, LP, DA i DP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53761" y="53761"/>
        <a:ext cx="5859298" cy="1728014"/>
      </dsp:txXfrm>
    </dsp:sp>
    <dsp:sp modelId="{2E1F38F3-CF5F-45E2-A4D8-C3699EF24E8B}">
      <dsp:nvSpPr>
        <dsp:cNvPr id="0" name=""/>
        <dsp:cNvSpPr/>
      </dsp:nvSpPr>
      <dsp:spPr>
        <a:xfrm>
          <a:off x="691763" y="2141459"/>
          <a:ext cx="7839986" cy="1835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sr-Latn-RS" sz="2000" kern="1200" dirty="0">
              <a:latin typeface="Century Gothic" panose="020B0502020202020204" pitchFamily="34" charset="0"/>
              <a:cs typeface="Calibri" panose="020F0502020204030204" pitchFamily="34" charset="0"/>
            </a:rPr>
            <a:t>jezički razvoj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sr-Latn-RS" sz="2000" kern="1200" dirty="0">
              <a:latin typeface="Century Gothic" panose="020B0502020202020204" pitchFamily="34" charset="0"/>
              <a:cs typeface="Calibri" panose="020F0502020204030204" pitchFamily="34" charset="0"/>
            </a:rPr>
            <a:t>komunikacija i igra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sr-Latn-RS" sz="2000" kern="1200" dirty="0">
              <a:latin typeface="Century Gothic" panose="020B0502020202020204" pitchFamily="34" charset="0"/>
              <a:cs typeface="Calibri" panose="020F0502020204030204" pitchFamily="34" charset="0"/>
            </a:rPr>
            <a:t>razvoj vizuoprostornih sposobnosti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745524" y="2195220"/>
        <a:ext cx="5847601" cy="1728014"/>
      </dsp:txXfrm>
    </dsp:sp>
    <dsp:sp modelId="{F028020B-D8BF-4BE5-8BCF-5417994E2501}">
      <dsp:nvSpPr>
        <dsp:cNvPr id="0" name=""/>
        <dsp:cNvSpPr/>
      </dsp:nvSpPr>
      <dsp:spPr>
        <a:xfrm>
          <a:off x="1383526" y="4282919"/>
          <a:ext cx="7839986" cy="1835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>
              <a:latin typeface="+mj-lt"/>
              <a:cs typeface="Calibri" panose="020F0502020204030204" pitchFamily="34" charset="0"/>
            </a:rPr>
            <a:t>a. Adultna modularna neurokognitivna organizacija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>
              <a:latin typeface="+mj-lt"/>
              <a:cs typeface="Calibri" panose="020F0502020204030204" pitchFamily="34" charset="0"/>
            </a:rPr>
            <a:t>b. Kvalitetna funkcionalne supstitucije za jezik (npr.Vargha-Kadhem, Aram..)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>
              <a:latin typeface="+mj-lt"/>
              <a:cs typeface="Calibri" panose="020F0502020204030204" pitchFamily="34" charset="0"/>
            </a:rPr>
            <a:t>c. Odsustvo analognog </a:t>
          </a:r>
          <a:r>
            <a:rPr lang="en-US" sz="1800" kern="1200" dirty="0">
              <a:latin typeface="+mj-lt"/>
              <a:cs typeface="Calibri" panose="020F0502020204030204" pitchFamily="34" charset="0"/>
            </a:rPr>
            <a:t>‘</a:t>
          </a:r>
          <a:r>
            <a:rPr lang="sr-Latn-RS" sz="1800" kern="1200" dirty="0">
              <a:latin typeface="+mj-lt"/>
              <a:cs typeface="Calibri" panose="020F0502020204030204" pitchFamily="34" charset="0"/>
            </a:rPr>
            <a:t>plasticiteta</a:t>
          </a:r>
          <a:r>
            <a:rPr lang="en-US" sz="1800" kern="1200" dirty="0">
              <a:latin typeface="+mj-lt"/>
              <a:cs typeface="Calibri" panose="020F0502020204030204" pitchFamily="34" charset="0"/>
            </a:rPr>
            <a:t>’</a:t>
          </a:r>
          <a:r>
            <a:rPr lang="sr-Latn-RS" sz="1800" kern="1200" dirty="0">
              <a:latin typeface="+mj-lt"/>
              <a:cs typeface="Calibri" panose="020F0502020204030204" pitchFamily="34" charset="0"/>
            </a:rPr>
            <a:t> za vizuoprostorne sposobnosti</a:t>
          </a:r>
          <a:endParaRPr lang="en-US" sz="1800" kern="1200" dirty="0">
            <a:latin typeface="+mj-lt"/>
          </a:endParaRPr>
        </a:p>
      </dsp:txBody>
      <dsp:txXfrm>
        <a:off x="1437287" y="4336680"/>
        <a:ext cx="5847601" cy="1728014"/>
      </dsp:txXfrm>
    </dsp:sp>
    <dsp:sp modelId="{7864B3D1-CB28-402C-A7CC-F010EE0306D0}">
      <dsp:nvSpPr>
        <dsp:cNvPr id="0" name=""/>
        <dsp:cNvSpPr/>
      </dsp:nvSpPr>
      <dsp:spPr>
        <a:xfrm>
          <a:off x="6646887" y="1391948"/>
          <a:ext cx="1193098" cy="11930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15334" y="1391948"/>
        <a:ext cx="656204" cy="897806"/>
      </dsp:txXfrm>
    </dsp:sp>
    <dsp:sp modelId="{67F836FD-97A2-44FC-BCDF-5079F959FEDF}">
      <dsp:nvSpPr>
        <dsp:cNvPr id="0" name=""/>
        <dsp:cNvSpPr/>
      </dsp:nvSpPr>
      <dsp:spPr>
        <a:xfrm>
          <a:off x="7338650" y="3521171"/>
          <a:ext cx="1193098" cy="11930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07097" y="3521171"/>
        <a:ext cx="656204" cy="8978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E80AB-94A5-4294-B76A-47B7C5FE09CB}">
      <dsp:nvSpPr>
        <dsp:cNvPr id="0" name=""/>
        <dsp:cNvSpPr/>
      </dsp:nvSpPr>
      <dsp:spPr>
        <a:xfrm>
          <a:off x="0" y="582656"/>
          <a:ext cx="69102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FB493-CC6D-4073-A7DE-A1BF8107DEB7}">
      <dsp:nvSpPr>
        <dsp:cNvPr id="0" name=""/>
        <dsp:cNvSpPr/>
      </dsp:nvSpPr>
      <dsp:spPr>
        <a:xfrm>
          <a:off x="345514" y="51296"/>
          <a:ext cx="4837205" cy="10627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5" tIns="0" rIns="1828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AutoNum type="arabicPeriod"/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Zavisnost manifestacija od uzrasta</a:t>
          </a:r>
          <a:endParaRPr lang="en-US" sz="2000" kern="1200" dirty="0">
            <a:latin typeface="+mj-lt"/>
          </a:endParaRPr>
        </a:p>
      </dsp:txBody>
      <dsp:txXfrm>
        <a:off x="397392" y="103174"/>
        <a:ext cx="4733449" cy="958964"/>
      </dsp:txXfrm>
    </dsp:sp>
    <dsp:sp modelId="{93B9E6BB-14BC-44BE-A2EC-DAE19DB4C35E}">
      <dsp:nvSpPr>
        <dsp:cNvPr id="0" name=""/>
        <dsp:cNvSpPr/>
      </dsp:nvSpPr>
      <dsp:spPr>
        <a:xfrm>
          <a:off x="0" y="2215617"/>
          <a:ext cx="69102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4316E-556C-4861-8400-F3E791F1CB74}">
      <dsp:nvSpPr>
        <dsp:cNvPr id="0" name=""/>
        <dsp:cNvSpPr/>
      </dsp:nvSpPr>
      <dsp:spPr>
        <a:xfrm>
          <a:off x="345514" y="1684257"/>
          <a:ext cx="4837205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5" tIns="0" rIns="1828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Uloga desne hemisfere u jezičkoj organizaciji na svim ispitivanim uzrastima (N.B.: različita po uzrastima!)</a:t>
          </a:r>
        </a:p>
      </dsp:txBody>
      <dsp:txXfrm>
        <a:off x="397392" y="1736135"/>
        <a:ext cx="4733449" cy="958964"/>
      </dsp:txXfrm>
    </dsp:sp>
    <dsp:sp modelId="{FD971196-FE24-47D7-B325-ED5451A06376}">
      <dsp:nvSpPr>
        <dsp:cNvPr id="0" name=""/>
        <dsp:cNvSpPr/>
      </dsp:nvSpPr>
      <dsp:spPr>
        <a:xfrm>
          <a:off x="0" y="3848577"/>
          <a:ext cx="69102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BE79-383A-46B3-8FE9-D2440D391490}">
      <dsp:nvSpPr>
        <dsp:cNvPr id="0" name=""/>
        <dsp:cNvSpPr/>
      </dsp:nvSpPr>
      <dsp:spPr>
        <a:xfrm>
          <a:off x="345514" y="3317217"/>
          <a:ext cx="4837205" cy="106272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5" tIns="0" rIns="1828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Poseban značaj leve posteriorne kore za jezički razvoj, naročito gramatički</a:t>
          </a:r>
        </a:p>
      </dsp:txBody>
      <dsp:txXfrm>
        <a:off x="397392" y="3369095"/>
        <a:ext cx="4733449" cy="9589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E80AB-94A5-4294-B76A-47B7C5FE09CB}">
      <dsp:nvSpPr>
        <dsp:cNvPr id="0" name=""/>
        <dsp:cNvSpPr/>
      </dsp:nvSpPr>
      <dsp:spPr>
        <a:xfrm>
          <a:off x="0" y="582656"/>
          <a:ext cx="69102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FB493-CC6D-4073-A7DE-A1BF8107DEB7}">
      <dsp:nvSpPr>
        <dsp:cNvPr id="0" name=""/>
        <dsp:cNvSpPr/>
      </dsp:nvSpPr>
      <dsp:spPr>
        <a:xfrm>
          <a:off x="345514" y="51296"/>
          <a:ext cx="4837205" cy="106272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5" tIns="0" rIns="1828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AutoNum type="arabicPeriod"/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Zavisnost manifestacija od uzrasta</a:t>
          </a:r>
          <a:endParaRPr lang="en-US" sz="2000" kern="1200" dirty="0">
            <a:latin typeface="+mj-lt"/>
          </a:endParaRPr>
        </a:p>
      </dsp:txBody>
      <dsp:txXfrm>
        <a:off x="397392" y="103174"/>
        <a:ext cx="4733449" cy="958964"/>
      </dsp:txXfrm>
    </dsp:sp>
    <dsp:sp modelId="{93B9E6BB-14BC-44BE-A2EC-DAE19DB4C35E}">
      <dsp:nvSpPr>
        <dsp:cNvPr id="0" name=""/>
        <dsp:cNvSpPr/>
      </dsp:nvSpPr>
      <dsp:spPr>
        <a:xfrm>
          <a:off x="0" y="2215617"/>
          <a:ext cx="69102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4316E-556C-4861-8400-F3E791F1CB74}">
      <dsp:nvSpPr>
        <dsp:cNvPr id="0" name=""/>
        <dsp:cNvSpPr/>
      </dsp:nvSpPr>
      <dsp:spPr>
        <a:xfrm>
          <a:off x="345514" y="1684257"/>
          <a:ext cx="4837205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5" tIns="0" rIns="1828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Zavisnost manifestacija od tehnike ispitivanja</a:t>
          </a:r>
        </a:p>
      </dsp:txBody>
      <dsp:txXfrm>
        <a:off x="397392" y="1736135"/>
        <a:ext cx="4733449" cy="958964"/>
      </dsp:txXfrm>
    </dsp:sp>
    <dsp:sp modelId="{FD971196-FE24-47D7-B325-ED5451A06376}">
      <dsp:nvSpPr>
        <dsp:cNvPr id="0" name=""/>
        <dsp:cNvSpPr/>
      </dsp:nvSpPr>
      <dsp:spPr>
        <a:xfrm>
          <a:off x="0" y="3848577"/>
          <a:ext cx="69102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BE79-383A-46B3-8FE9-D2440D391490}">
      <dsp:nvSpPr>
        <dsp:cNvPr id="0" name=""/>
        <dsp:cNvSpPr/>
      </dsp:nvSpPr>
      <dsp:spPr>
        <a:xfrm>
          <a:off x="345514" y="3317217"/>
          <a:ext cx="4837205" cy="1062720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5" tIns="0" rIns="1828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latin typeface="+mj-lt"/>
              <a:cs typeface="Calibri" panose="020F0502020204030204" pitchFamily="34" charset="0"/>
            </a:rPr>
            <a:t>’Profil’ deficita L:D sličan adultnom</a:t>
          </a:r>
        </a:p>
      </dsp:txBody>
      <dsp:txXfrm>
        <a:off x="397392" y="3369095"/>
        <a:ext cx="4733449" cy="9589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D50D-33F1-4EBA-B04F-989A99B77774}">
      <dsp:nvSpPr>
        <dsp:cNvPr id="0" name=""/>
        <dsp:cNvSpPr/>
      </dsp:nvSpPr>
      <dsp:spPr>
        <a:xfrm>
          <a:off x="0" y="0"/>
          <a:ext cx="8549640" cy="1676525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/>
            <a:t>Stečeni </a:t>
          </a:r>
          <a:r>
            <a:rPr lang="en-US" sz="2400" b="0" i="0" kern="1200" baseline="0" dirty="0"/>
            <a:t>neurokognitivni poremećaji = poremećaji koji nastaju kao re</a:t>
          </a:r>
          <a:r>
            <a:rPr lang="sr-Latn-RS" sz="2400" b="0" i="0" kern="1200" baseline="0" dirty="0"/>
            <a:t>zultat ozlede mozga</a:t>
          </a:r>
          <a:endParaRPr lang="en-US" sz="2400" kern="1200" dirty="0"/>
        </a:p>
      </dsp:txBody>
      <dsp:txXfrm>
        <a:off x="49104" y="49104"/>
        <a:ext cx="6816819" cy="1578317"/>
      </dsp:txXfrm>
    </dsp:sp>
    <dsp:sp modelId="{B0AF3339-9CEB-4394-96AA-FCF7E61E0A36}">
      <dsp:nvSpPr>
        <dsp:cNvPr id="0" name=""/>
        <dsp:cNvSpPr/>
      </dsp:nvSpPr>
      <dsp:spPr>
        <a:xfrm>
          <a:off x="1508759" y="2049086"/>
          <a:ext cx="8549640" cy="16765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[o</a:t>
          </a:r>
          <a:r>
            <a:rPr lang="sr-Latn-RS" sz="2400" kern="1200" dirty="0"/>
            <a:t>vim t</a:t>
          </a:r>
          <a:r>
            <a:rPr lang="sr-Latn-RS" sz="2400" b="0" i="0" kern="1200" baseline="0" dirty="0"/>
            <a:t>erminološki razgraničeni od </a:t>
          </a:r>
          <a:r>
            <a:rPr lang="sr-Latn-RS" sz="2400" b="1" i="0" kern="1200" baseline="0" dirty="0"/>
            <a:t>razvojnih (neurorazvojnih)</a:t>
          </a:r>
          <a:r>
            <a:rPr lang="en-US" sz="2400" b="1" i="0" kern="1200" baseline="0" dirty="0"/>
            <a:t> </a:t>
          </a:r>
          <a:r>
            <a:rPr lang="en-US" sz="2400" i="0" kern="1200" baseline="0" dirty="0"/>
            <a:t>poreme</a:t>
          </a:r>
          <a:r>
            <a:rPr lang="sr-Latn-RS" sz="2400" i="0" kern="1200" baseline="0" dirty="0"/>
            <a:t>ć</a:t>
          </a:r>
          <a:r>
            <a:rPr lang="en-US" sz="2400" i="0" kern="1200" baseline="0" dirty="0" err="1"/>
            <a:t>aja</a:t>
          </a:r>
          <a:r>
            <a:rPr lang="sr-Latn-RS" sz="2400" i="0" kern="1200" baseline="0" dirty="0"/>
            <a:t>, ali i onih koji su sekvele </a:t>
          </a:r>
          <a:r>
            <a:rPr lang="sr-Latn-RS" sz="2400" b="1" i="0" kern="1200" baseline="0" dirty="0"/>
            <a:t>urođenih malformacija</a:t>
          </a:r>
          <a:r>
            <a:rPr lang="en-US" sz="2400" kern="1200" dirty="0"/>
            <a:t>]</a:t>
          </a:r>
          <a:r>
            <a:rPr lang="sr-Latn-RS" sz="2400" i="0" kern="1200" baseline="0" dirty="0"/>
            <a:t> </a:t>
          </a:r>
          <a:endParaRPr lang="en-US" sz="2400" kern="1200" dirty="0"/>
        </a:p>
      </dsp:txBody>
      <dsp:txXfrm>
        <a:off x="1557863" y="2098190"/>
        <a:ext cx="5852930" cy="1578317"/>
      </dsp:txXfrm>
    </dsp:sp>
    <dsp:sp modelId="{F3EE769D-1D6A-4E66-AD9D-E9AC9DED3B20}">
      <dsp:nvSpPr>
        <dsp:cNvPr id="0" name=""/>
        <dsp:cNvSpPr/>
      </dsp:nvSpPr>
      <dsp:spPr>
        <a:xfrm>
          <a:off x="7459898" y="1317935"/>
          <a:ext cx="1089741" cy="1089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05090" y="1317935"/>
        <a:ext cx="599357" cy="8200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D50D-33F1-4EBA-B04F-989A99B77774}">
      <dsp:nvSpPr>
        <dsp:cNvPr id="0" name=""/>
        <dsp:cNvSpPr/>
      </dsp:nvSpPr>
      <dsp:spPr>
        <a:xfrm>
          <a:off x="-11755" y="0"/>
          <a:ext cx="8596663" cy="1676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all" spc="-100" dirty="0">
              <a:latin typeface="+mj-lt"/>
            </a:rPr>
            <a:t>Plasticitet kao </a:t>
          </a:r>
          <a:r>
            <a:rPr lang="en-US" sz="2400" kern="1200" cap="all" spc="-100" dirty="0" err="1">
              <a:latin typeface="+mj-lt"/>
            </a:rPr>
            <a:t>direktni</a:t>
          </a:r>
          <a:r>
            <a:rPr lang="en-US" sz="2400" kern="1200" cap="all" spc="-100" dirty="0">
              <a:latin typeface="+mj-lt"/>
            </a:rPr>
            <a:t> </a:t>
          </a:r>
          <a:r>
            <a:rPr lang="en-US" sz="2400" kern="1200" cap="all" spc="-100" dirty="0" err="1">
              <a:latin typeface="+mj-lt"/>
            </a:rPr>
            <a:t>učesnik</a:t>
          </a:r>
          <a:r>
            <a:rPr lang="en-US" sz="2400" kern="1200" cap="all" spc="-100" dirty="0">
              <a:latin typeface="+mj-lt"/>
            </a:rPr>
            <a:t> u </a:t>
          </a:r>
          <a:r>
            <a:rPr lang="en-US" sz="2400" kern="1200" cap="all" spc="-100" dirty="0" err="1">
              <a:latin typeface="+mj-lt"/>
            </a:rPr>
            <a:t>formiranju</a:t>
          </a:r>
          <a:r>
            <a:rPr lang="en-US" sz="2400" kern="1200" cap="all" spc="-100" dirty="0">
              <a:latin typeface="+mj-lt"/>
            </a:rPr>
            <a:t> </a:t>
          </a:r>
          <a:r>
            <a:rPr lang="sr-Latn-RS" sz="2400" kern="1200" cap="all" spc="-100" dirty="0">
              <a:latin typeface="+mj-lt"/>
            </a:rPr>
            <a:t>poremećaja</a:t>
          </a:r>
          <a:r>
            <a:rPr lang="en-US" sz="2400" kern="1200" cap="all" spc="-100" dirty="0">
              <a:latin typeface="+mj-lt"/>
            </a:rPr>
            <a:t>:</a:t>
          </a:r>
          <a:endParaRPr lang="en-US" sz="2400" kern="1200" dirty="0"/>
        </a:p>
      </dsp:txBody>
      <dsp:txXfrm>
        <a:off x="37349" y="49104"/>
        <a:ext cx="6854852" cy="1578317"/>
      </dsp:txXfrm>
    </dsp:sp>
    <dsp:sp modelId="{B0AF3339-9CEB-4394-96AA-FCF7E61E0A36}">
      <dsp:nvSpPr>
        <dsp:cNvPr id="0" name=""/>
        <dsp:cNvSpPr/>
      </dsp:nvSpPr>
      <dsp:spPr>
        <a:xfrm>
          <a:off x="1520515" y="2049086"/>
          <a:ext cx="8549640" cy="167652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600" kern="1200" dirty="0"/>
            <a:t>NASTANAK EPILEPSIJE!!!!</a:t>
          </a:r>
          <a:endParaRPr lang="en-US" sz="3600" kern="1200" dirty="0"/>
        </a:p>
      </dsp:txBody>
      <dsp:txXfrm>
        <a:off x="1569619" y="2098190"/>
        <a:ext cx="5852930" cy="1578317"/>
      </dsp:txXfrm>
    </dsp:sp>
    <dsp:sp modelId="{F3EE769D-1D6A-4E66-AD9D-E9AC9DED3B20}">
      <dsp:nvSpPr>
        <dsp:cNvPr id="0" name=""/>
        <dsp:cNvSpPr/>
      </dsp:nvSpPr>
      <dsp:spPr>
        <a:xfrm>
          <a:off x="7471654" y="1317935"/>
          <a:ext cx="1089741" cy="1089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16846" y="1317935"/>
        <a:ext cx="599357" cy="8200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81D11-B25F-42F2-8A75-2C2ACD7FA004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/>
            <a:t>Oswald </a:t>
          </a:r>
          <a:r>
            <a:rPr lang="en-US" sz="2200" b="0" i="0" kern="1200" dirty="0" err="1"/>
            <a:t>Berkhan</a:t>
          </a:r>
          <a:r>
            <a:rPr lang="sr-Latn-RS" sz="2200" b="0" i="0" kern="1200" dirty="0"/>
            <a:t>, 1881, slepilo za reči; Rudolf Berlin (sl.), 1887, disleksija</a:t>
          </a:r>
          <a:endParaRPr lang="en-US" sz="2200" kern="1200" dirty="0"/>
        </a:p>
      </dsp:txBody>
      <dsp:txXfrm rot="10800000">
        <a:off x="1914524" y="1693"/>
        <a:ext cx="5128578" cy="1106169"/>
      </dsp:txXfrm>
    </dsp:sp>
    <dsp:sp modelId="{6A079960-8F0C-41D9-ADC2-8B5BBA438FE5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D3FB7-ECF8-45E7-A265-1836BBFE26B4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Collier, 1900, kongenitalna nespretnost; Ernest Dupre (sl.) 1919, motorni debilitet</a:t>
          </a:r>
          <a:endParaRPr lang="en-US" sz="2200" kern="1200" dirty="0"/>
        </a:p>
      </dsp:txBody>
      <dsp:txXfrm rot="10800000">
        <a:off x="1914524" y="1438063"/>
        <a:ext cx="5128578" cy="1106169"/>
      </dsp:txXfrm>
    </dsp:sp>
    <dsp:sp modelId="{0E3D0E3F-7276-4A58-A034-17D5F8517AC1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7E823-0565-4148-9C7D-24C81EF9E6F0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Gall, opis,1822!?; Landau (sl.), 1960, kongenitalna afazija</a:t>
          </a:r>
          <a:endParaRPr lang="en-US" sz="2200" kern="1200" dirty="0"/>
        </a:p>
      </dsp:txBody>
      <dsp:txXfrm rot="10800000">
        <a:off x="1914524" y="2874433"/>
        <a:ext cx="5128578" cy="1106169"/>
      </dsp:txXfrm>
    </dsp:sp>
    <dsp:sp modelId="{647A37F1-2510-4B87-A871-89DA0ED97574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B740E-3A5F-40A2-816E-1421EA36E134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Sir George Frederic Still, 1902, ’deca poremećenog ponašanja’</a:t>
          </a:r>
          <a:endParaRPr lang="en-US" sz="2200" kern="1200" dirty="0"/>
        </a:p>
      </dsp:txBody>
      <dsp:txXfrm rot="10800000">
        <a:off x="1914524" y="4310803"/>
        <a:ext cx="5128578" cy="1106169"/>
      </dsp:txXfrm>
    </dsp:sp>
    <dsp:sp modelId="{D3DB5B41-5468-4D2F-B633-E2BDD47B5910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7173E-0E61-4425-BCEF-5C6C30AB93F4}">
      <dsp:nvSpPr>
        <dsp:cNvPr id="0" name=""/>
        <dsp:cNvSpPr/>
      </dsp:nvSpPr>
      <dsp:spPr>
        <a:xfrm>
          <a:off x="0" y="0"/>
          <a:ext cx="93781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3390D-1890-49AD-AC7F-86BDED9ABA8B}">
      <dsp:nvSpPr>
        <dsp:cNvPr id="0" name=""/>
        <dsp:cNvSpPr/>
      </dsp:nvSpPr>
      <dsp:spPr>
        <a:xfrm flipH="1">
          <a:off x="0" y="0"/>
          <a:ext cx="109071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090713" cy="5418667"/>
      </dsp:txXfrm>
    </dsp:sp>
    <dsp:sp modelId="{E97F7EFD-4B50-4812-9900-151339B45F7B}">
      <dsp:nvSpPr>
        <dsp:cNvPr id="0" name=""/>
        <dsp:cNvSpPr/>
      </dsp:nvSpPr>
      <dsp:spPr>
        <a:xfrm>
          <a:off x="1231384" y="42664"/>
          <a:ext cx="7361825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/>
            <a:t>Nema neurološle ozlede/lezije mozga</a:t>
          </a:r>
          <a:endParaRPr lang="en-US" sz="2300" kern="1200" dirty="0"/>
        </a:p>
      </dsp:txBody>
      <dsp:txXfrm>
        <a:off x="1231384" y="42664"/>
        <a:ext cx="7361825" cy="853281"/>
      </dsp:txXfrm>
    </dsp:sp>
    <dsp:sp modelId="{D3DA99F4-56DD-4152-B6D6-C5A7AFC77D9E}">
      <dsp:nvSpPr>
        <dsp:cNvPr id="0" name=""/>
        <dsp:cNvSpPr/>
      </dsp:nvSpPr>
      <dsp:spPr>
        <a:xfrm>
          <a:off x="1090713" y="895945"/>
          <a:ext cx="75024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3F06C-4478-4C24-BF7A-37851CF0D6EF}">
      <dsp:nvSpPr>
        <dsp:cNvPr id="0" name=""/>
        <dsp:cNvSpPr/>
      </dsp:nvSpPr>
      <dsp:spPr>
        <a:xfrm>
          <a:off x="1231384" y="938609"/>
          <a:ext cx="7361825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/>
            <a:t>Izolovano (ili najviše) pogađa jednu sposobnost</a:t>
          </a:r>
          <a:endParaRPr lang="en-US" sz="2300" kern="1200" dirty="0"/>
        </a:p>
      </dsp:txBody>
      <dsp:txXfrm>
        <a:off x="1231384" y="938609"/>
        <a:ext cx="7361825" cy="853281"/>
      </dsp:txXfrm>
    </dsp:sp>
    <dsp:sp modelId="{BBA2804F-F0BA-465E-9F77-4052F51DBEF4}">
      <dsp:nvSpPr>
        <dsp:cNvPr id="0" name=""/>
        <dsp:cNvSpPr/>
      </dsp:nvSpPr>
      <dsp:spPr>
        <a:xfrm>
          <a:off x="1090713" y="1791890"/>
          <a:ext cx="75024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8F2E5-9454-48E7-9C1E-1D02B2F4B224}">
      <dsp:nvSpPr>
        <dsp:cNvPr id="0" name=""/>
        <dsp:cNvSpPr/>
      </dsp:nvSpPr>
      <dsp:spPr>
        <a:xfrm>
          <a:off x="1231384" y="1834554"/>
          <a:ext cx="7361825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/>
            <a:t>Nije u vezi sa sniženom opštom sposobnošću/inteligencijom</a:t>
          </a:r>
          <a:endParaRPr lang="en-US" sz="2300" kern="1200" dirty="0"/>
        </a:p>
      </dsp:txBody>
      <dsp:txXfrm>
        <a:off x="1231384" y="1834554"/>
        <a:ext cx="7361825" cy="853281"/>
      </dsp:txXfrm>
    </dsp:sp>
    <dsp:sp modelId="{9C76D0F6-B174-4C04-B491-616DD3E3ECBC}">
      <dsp:nvSpPr>
        <dsp:cNvPr id="0" name=""/>
        <dsp:cNvSpPr/>
      </dsp:nvSpPr>
      <dsp:spPr>
        <a:xfrm>
          <a:off x="1136553" y="2709334"/>
          <a:ext cx="75024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154E0-D33C-491C-87EA-0594F8F146BD}">
      <dsp:nvSpPr>
        <dsp:cNvPr id="0" name=""/>
        <dsp:cNvSpPr/>
      </dsp:nvSpPr>
      <dsp:spPr>
        <a:xfrm>
          <a:off x="1231384" y="2730500"/>
          <a:ext cx="7361825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/>
            <a:t>Nije rezultat sredinske deprivacije</a:t>
          </a:r>
          <a:endParaRPr lang="en-US" sz="2300" kern="1200" dirty="0"/>
        </a:p>
      </dsp:txBody>
      <dsp:txXfrm>
        <a:off x="1231384" y="2730500"/>
        <a:ext cx="7361825" cy="853281"/>
      </dsp:txXfrm>
    </dsp:sp>
    <dsp:sp modelId="{AA3A11EA-F25B-4F49-B944-6FB503747CB4}">
      <dsp:nvSpPr>
        <dsp:cNvPr id="0" name=""/>
        <dsp:cNvSpPr/>
      </dsp:nvSpPr>
      <dsp:spPr>
        <a:xfrm>
          <a:off x="1090713" y="3583781"/>
          <a:ext cx="75024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B20E-EFC7-411C-973D-A65DDA80B746}">
      <dsp:nvSpPr>
        <dsp:cNvPr id="0" name=""/>
        <dsp:cNvSpPr/>
      </dsp:nvSpPr>
      <dsp:spPr>
        <a:xfrm>
          <a:off x="1231384" y="3626445"/>
          <a:ext cx="7361825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/>
            <a:t>’Kruži’ u porodici</a:t>
          </a:r>
          <a:endParaRPr lang="en-US" sz="2300" kern="1200" dirty="0"/>
        </a:p>
      </dsp:txBody>
      <dsp:txXfrm>
        <a:off x="1231384" y="3626445"/>
        <a:ext cx="7361825" cy="853281"/>
      </dsp:txXfrm>
    </dsp:sp>
    <dsp:sp modelId="{2CC105B6-8192-4C66-8BE9-161349C80EDD}">
      <dsp:nvSpPr>
        <dsp:cNvPr id="0" name=""/>
        <dsp:cNvSpPr/>
      </dsp:nvSpPr>
      <dsp:spPr>
        <a:xfrm>
          <a:off x="1090713" y="4479726"/>
          <a:ext cx="75024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F73CC-F6F9-4391-A699-9EE15AD2E0BF}">
      <dsp:nvSpPr>
        <dsp:cNvPr id="0" name=""/>
        <dsp:cNvSpPr/>
      </dsp:nvSpPr>
      <dsp:spPr>
        <a:xfrm>
          <a:off x="1231384" y="4522390"/>
          <a:ext cx="7361825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/>
            <a:t>Tipično se ispoljava u vreme kada bi dete normalno ovladalo sposobnosšću</a:t>
          </a:r>
          <a:endParaRPr lang="en-US" sz="2300" kern="1200" dirty="0"/>
        </a:p>
      </dsp:txBody>
      <dsp:txXfrm>
        <a:off x="1231384" y="4522390"/>
        <a:ext cx="7361825" cy="853281"/>
      </dsp:txXfrm>
    </dsp:sp>
    <dsp:sp modelId="{03246F35-71A7-41C3-83F6-4E12EAE75607}">
      <dsp:nvSpPr>
        <dsp:cNvPr id="0" name=""/>
        <dsp:cNvSpPr/>
      </dsp:nvSpPr>
      <dsp:spPr>
        <a:xfrm>
          <a:off x="1090713" y="5375672"/>
          <a:ext cx="75024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1C84-92AE-47A3-9AF8-CF58A23C276D}">
      <dsp:nvSpPr>
        <dsp:cNvPr id="0" name=""/>
        <dsp:cNvSpPr/>
      </dsp:nvSpPr>
      <dsp:spPr>
        <a:xfrm>
          <a:off x="30560" y="43628"/>
          <a:ext cx="2294893" cy="5272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kern="1200" dirty="0"/>
            <a:t>1.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4800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Normalan neurološki nalaz i snimak mozga  (CT/MRI)</a:t>
          </a:r>
          <a:r>
            <a:rPr lang="en-GB" sz="2400" kern="1200" dirty="0"/>
            <a:t> </a:t>
          </a:r>
          <a:endParaRPr lang="en-US" sz="2400" kern="1200" dirty="0"/>
        </a:p>
      </dsp:txBody>
      <dsp:txXfrm>
        <a:off x="30560" y="43628"/>
        <a:ext cx="2294893" cy="5272645"/>
      </dsp:txXfrm>
    </dsp:sp>
    <dsp:sp modelId="{7FAF59CA-214A-4B0D-858F-2D745A276212}">
      <dsp:nvSpPr>
        <dsp:cNvPr id="0" name=""/>
        <dsp:cNvSpPr/>
      </dsp:nvSpPr>
      <dsp:spPr>
        <a:xfrm>
          <a:off x="2554942" y="29480"/>
          <a:ext cx="2294893" cy="530094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kern="1200" dirty="0"/>
            <a:t>2.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kern="1200" dirty="0"/>
            <a:t>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Normalna inteligencija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400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400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554942" y="29480"/>
        <a:ext cx="2294893" cy="5300941"/>
      </dsp:txXfrm>
    </dsp:sp>
    <dsp:sp modelId="{321C1A6C-0812-456D-8C62-07E823448ACF}">
      <dsp:nvSpPr>
        <dsp:cNvPr id="0" name=""/>
        <dsp:cNvSpPr/>
      </dsp:nvSpPr>
      <dsp:spPr>
        <a:xfrm>
          <a:off x="5079325" y="13446"/>
          <a:ext cx="2323235" cy="533301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kern="1200" dirty="0"/>
            <a:t>3.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4800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/>
            <a:t>Normalni čulni status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400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</dsp:txBody>
      <dsp:txXfrm>
        <a:off x="5079325" y="13446"/>
        <a:ext cx="2323235" cy="5333010"/>
      </dsp:txXfrm>
    </dsp:sp>
    <dsp:sp modelId="{87918C2A-5774-4182-94B1-7C19023B0482}">
      <dsp:nvSpPr>
        <dsp:cNvPr id="0" name=""/>
        <dsp:cNvSpPr/>
      </dsp:nvSpPr>
      <dsp:spPr>
        <a:xfrm>
          <a:off x="7632049" y="0"/>
          <a:ext cx="2294893" cy="5358098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kern="1200" dirty="0"/>
            <a:t>4.</a:t>
          </a:r>
          <a:endParaRPr lang="sr-Latn-RS" sz="4000" kern="1200" dirty="0"/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kern="1200" dirty="0"/>
            <a:t>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sr-Latn-RS" sz="2400" kern="1200" dirty="0"/>
            <a:t>Normalna socijalna stimulacija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kern="1200" dirty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kern="1200" dirty="0"/>
            <a:t> </a:t>
          </a:r>
          <a:endParaRPr lang="sr-Latn-RS" sz="2400" kern="1200" dirty="0"/>
        </a:p>
      </dsp:txBody>
      <dsp:txXfrm>
        <a:off x="7632049" y="0"/>
        <a:ext cx="2294893" cy="53580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1C84-92AE-47A3-9AF8-CF58A23C276D}">
      <dsp:nvSpPr>
        <dsp:cNvPr id="0" name=""/>
        <dsp:cNvSpPr/>
      </dsp:nvSpPr>
      <dsp:spPr>
        <a:xfrm>
          <a:off x="377633" y="43592"/>
          <a:ext cx="2277366" cy="5232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1.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Normalan neurološki nalaz i   CT/MRI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  <a:endParaRPr lang="en-US" sz="2000" kern="1200" dirty="0"/>
        </a:p>
      </dsp:txBody>
      <dsp:txXfrm>
        <a:off x="377633" y="43592"/>
        <a:ext cx="2277366" cy="5232376"/>
      </dsp:txXfrm>
    </dsp:sp>
    <dsp:sp modelId="{7FAF59CA-214A-4B0D-858F-2D745A276212}">
      <dsp:nvSpPr>
        <dsp:cNvPr id="0" name=""/>
        <dsp:cNvSpPr/>
      </dsp:nvSpPr>
      <dsp:spPr>
        <a:xfrm>
          <a:off x="2882736" y="29552"/>
          <a:ext cx="2277366" cy="52604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2.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Normalna inteligencija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882736" y="29552"/>
        <a:ext cx="2277366" cy="5260456"/>
      </dsp:txXfrm>
    </dsp:sp>
    <dsp:sp modelId="{321C1A6C-0812-456D-8C62-07E823448ACF}">
      <dsp:nvSpPr>
        <dsp:cNvPr id="0" name=""/>
        <dsp:cNvSpPr/>
      </dsp:nvSpPr>
      <dsp:spPr>
        <a:xfrm>
          <a:off x="5387839" y="13640"/>
          <a:ext cx="2305491" cy="529228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3.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Normalni čulni status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</dsp:txBody>
      <dsp:txXfrm>
        <a:off x="5387839" y="13640"/>
        <a:ext cx="2305491" cy="5292280"/>
      </dsp:txXfrm>
    </dsp:sp>
    <dsp:sp modelId="{87918C2A-5774-4182-94B1-7C19023B0482}">
      <dsp:nvSpPr>
        <dsp:cNvPr id="0" name=""/>
        <dsp:cNvSpPr/>
      </dsp:nvSpPr>
      <dsp:spPr>
        <a:xfrm>
          <a:off x="7921067" y="0"/>
          <a:ext cx="2277366" cy="5317176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4.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sr-Latn-RS" sz="2000" kern="1200" dirty="0"/>
            <a:t>Normalna socijalna stim.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 </a:t>
          </a:r>
        </a:p>
      </dsp:txBody>
      <dsp:txXfrm>
        <a:off x="7921067" y="0"/>
        <a:ext cx="2277366" cy="5317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AC883-31D0-4DEE-A135-B095EEE83108}">
      <dsp:nvSpPr>
        <dsp:cNvPr id="0" name=""/>
        <dsp:cNvSpPr/>
      </dsp:nvSpPr>
      <dsp:spPr>
        <a:xfrm>
          <a:off x="0" y="797"/>
          <a:ext cx="100828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B8435-B2FB-43E1-A467-EB0B82FCD329}">
      <dsp:nvSpPr>
        <dsp:cNvPr id="0" name=""/>
        <dsp:cNvSpPr/>
      </dsp:nvSpPr>
      <dsp:spPr>
        <a:xfrm>
          <a:off x="0" y="0"/>
          <a:ext cx="10073041" cy="107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  <a:latin typeface="Century Gothic" panose="020B0502020202020204"/>
            </a:rPr>
            <a:t>povišen je plasticitet nezrelog mozga/povišena prilagodljivost uticajima (eksperimentalni i klinički podaci)</a:t>
          </a:r>
          <a:endParaRPr lang="en-US" sz="2400" kern="1200" dirty="0">
            <a:latin typeface="Century Gothic" panose="020B0502020202020204"/>
          </a:endParaRPr>
        </a:p>
      </dsp:txBody>
      <dsp:txXfrm>
        <a:off x="0" y="0"/>
        <a:ext cx="10073041" cy="1076634"/>
      </dsp:txXfrm>
    </dsp:sp>
    <dsp:sp modelId="{262C023F-1108-4D10-BFA7-6480C511D2F3}">
      <dsp:nvSpPr>
        <dsp:cNvPr id="0" name=""/>
        <dsp:cNvSpPr/>
      </dsp:nvSpPr>
      <dsp:spPr>
        <a:xfrm>
          <a:off x="0" y="1077431"/>
          <a:ext cx="100828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9037E-5617-4ACF-89FE-C577EC4C1C8D}">
      <dsp:nvSpPr>
        <dsp:cNvPr id="0" name=""/>
        <dsp:cNvSpPr/>
      </dsp:nvSpPr>
      <dsp:spPr>
        <a:xfrm>
          <a:off x="0" y="1077431"/>
          <a:ext cx="10073041" cy="8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</a:rPr>
            <a:t>obuhvaćen neurokonstruktivističkom perspektivom (da je sazrevanje produkt kontinuirane interakcije gena i sredine)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400" kern="1200" dirty="0">
            <a:solidFill>
              <a:schemeClr val="bg1"/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/>
          </a:endParaRPr>
        </a:p>
      </dsp:txBody>
      <dsp:txXfrm>
        <a:off x="0" y="1077431"/>
        <a:ext cx="10073041" cy="811482"/>
      </dsp:txXfrm>
    </dsp:sp>
    <dsp:sp modelId="{85AEE7FE-9023-468C-89DB-9DBEAB351FEA}">
      <dsp:nvSpPr>
        <dsp:cNvPr id="0" name=""/>
        <dsp:cNvSpPr/>
      </dsp:nvSpPr>
      <dsp:spPr>
        <a:xfrm>
          <a:off x="0" y="1888914"/>
          <a:ext cx="100828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0764E-0707-4418-A1E7-25266F7364A3}">
      <dsp:nvSpPr>
        <dsp:cNvPr id="0" name=""/>
        <dsp:cNvSpPr/>
      </dsp:nvSpPr>
      <dsp:spPr>
        <a:xfrm>
          <a:off x="0" y="1888914"/>
          <a:ext cx="10073041" cy="105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  <a:latin typeface="Century Gothic" panose="020B0502020202020204"/>
            </a:rPr>
            <a:t>odavno je prepoznat uticaj sredinskog osiromašenja/obogaćenja (naročito prvog) na mentalni razvoj (indirektni  empirijski podaci) </a:t>
          </a:r>
          <a:r>
            <a:rPr lang="sr-Latn-RS" sz="2400" kern="1200" dirty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888914"/>
        <a:ext cx="10073041" cy="1051668"/>
      </dsp:txXfrm>
    </dsp:sp>
    <dsp:sp modelId="{689DDF2D-70E0-4BC7-B6CD-2959DF2AA0D2}">
      <dsp:nvSpPr>
        <dsp:cNvPr id="0" name=""/>
        <dsp:cNvSpPr/>
      </dsp:nvSpPr>
      <dsp:spPr>
        <a:xfrm>
          <a:off x="0" y="2819585"/>
          <a:ext cx="100828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9A0E8-644B-4B01-B181-924743CE0CD2}">
      <dsp:nvSpPr>
        <dsp:cNvPr id="0" name=""/>
        <dsp:cNvSpPr/>
      </dsp:nvSpPr>
      <dsp:spPr>
        <a:xfrm>
          <a:off x="0" y="2772652"/>
          <a:ext cx="10073041" cy="95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2400" kern="1200" dirty="0">
              <a:solidFill>
                <a:schemeClr val="bg1"/>
              </a:solidFill>
              <a:latin typeface="Century Gothic" panose="020B0502020202020204"/>
            </a:rPr>
            <a:t>prepoznati su procesi reorganizacije kortikarnog neuropila do sredine treće decenije </a:t>
          </a:r>
          <a:r>
            <a:rPr lang="sr-Latn-RS" sz="1800" kern="1200" dirty="0">
              <a:solidFill>
                <a:schemeClr val="bg1"/>
              </a:solidFill>
              <a:latin typeface="Century Gothic" panose="020B0502020202020204"/>
            </a:rPr>
            <a:t>(ali: teško ’meriti’ zbog </a:t>
          </a:r>
          <a:r>
            <a:rPr lang="sr-Latn-RS" sz="1800" kern="1200" dirty="0">
              <a:solidFill>
                <a:schemeClr val="bg1"/>
              </a:solidFill>
            </a:rPr>
            <a:t>prolongiranog vremenskog okvira) 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0" y="2772652"/>
        <a:ext cx="10073041" cy="959542"/>
      </dsp:txXfrm>
    </dsp:sp>
    <dsp:sp modelId="{FD95A0FE-B6C5-4340-9933-8F17B8D9FDD2}">
      <dsp:nvSpPr>
        <dsp:cNvPr id="0" name=""/>
        <dsp:cNvSpPr/>
      </dsp:nvSpPr>
      <dsp:spPr>
        <a:xfrm>
          <a:off x="0" y="3900126"/>
          <a:ext cx="1008288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86300-7403-4781-849F-E50853581547}">
      <dsp:nvSpPr>
        <dsp:cNvPr id="0" name=""/>
        <dsp:cNvSpPr/>
      </dsp:nvSpPr>
      <dsp:spPr>
        <a:xfrm>
          <a:off x="0" y="3900126"/>
          <a:ext cx="10073041" cy="109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  <a:latin typeface="Century Gothic" panose="020B0502020202020204"/>
            </a:rPr>
            <a:t>’talasi’ kortikalne reorganizacije slažu se sa idejom ’senzitivnih perioda’ u psihološkom razvoju</a:t>
          </a:r>
          <a:endParaRPr lang="en-US" sz="2400" kern="1200" dirty="0">
            <a:solidFill>
              <a:schemeClr val="bg1"/>
            </a:solidFill>
            <a:latin typeface="Century Gothic" panose="020B0502020202020204"/>
          </a:endParaRPr>
        </a:p>
      </dsp:txBody>
      <dsp:txXfrm>
        <a:off x="0" y="3900126"/>
        <a:ext cx="10073041" cy="10955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1C57D-25B8-4F87-A7C1-871B0A2FC6B3}">
      <dsp:nvSpPr>
        <dsp:cNvPr id="0" name=""/>
        <dsp:cNvSpPr/>
      </dsp:nvSpPr>
      <dsp:spPr>
        <a:xfrm>
          <a:off x="0" y="253236"/>
          <a:ext cx="6231364" cy="2492546"/>
        </a:xfrm>
        <a:prstGeom prst="leftRightRibbon">
          <a:avLst/>
        </a:prstGeom>
        <a:gradFill flip="none" rotWithShape="1">
          <a:gsLst>
            <a:gs pos="49000">
              <a:srgbClr val="989898"/>
            </a:gs>
            <a:gs pos="50000">
              <a:srgbClr val="BABABA"/>
            </a:gs>
            <a:gs pos="0">
              <a:schemeClr val="tx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0EA4-C474-4555-8419-4C678856923C}">
      <dsp:nvSpPr>
        <dsp:cNvPr id="0" name=""/>
        <dsp:cNvSpPr/>
      </dsp:nvSpPr>
      <dsp:spPr>
        <a:xfrm>
          <a:off x="747763" y="689432"/>
          <a:ext cx="2056350" cy="122134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/>
            <a:t>poremećaj izolovan/specifičan</a:t>
          </a:r>
          <a:endParaRPr lang="en-US" sz="1700" kern="1200" dirty="0"/>
        </a:p>
      </dsp:txBody>
      <dsp:txXfrm>
        <a:off x="747763" y="689432"/>
        <a:ext cx="2056350" cy="1221347"/>
      </dsp:txXfrm>
    </dsp:sp>
    <dsp:sp modelId="{BFE2B0ED-FD2D-46FD-B6EF-8E1CBE04EFB4}">
      <dsp:nvSpPr>
        <dsp:cNvPr id="0" name=""/>
        <dsp:cNvSpPr/>
      </dsp:nvSpPr>
      <dsp:spPr>
        <a:xfrm>
          <a:off x="3115682" y="1088239"/>
          <a:ext cx="2430232" cy="122134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/>
            <a:t>poremećaj relativno nespecifičan</a:t>
          </a:r>
          <a:endParaRPr lang="en-US" sz="1700" kern="1200" dirty="0"/>
        </a:p>
      </dsp:txBody>
      <dsp:txXfrm>
        <a:off x="3115682" y="1088239"/>
        <a:ext cx="2430232" cy="12213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3751-3743-46AB-BA46-758E0F0B9D4D}">
      <dsp:nvSpPr>
        <dsp:cNvPr id="0" name=""/>
        <dsp:cNvSpPr/>
      </dsp:nvSpPr>
      <dsp:spPr>
        <a:xfrm rot="21300000">
          <a:off x="6915" y="656555"/>
          <a:ext cx="2239655" cy="25647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FF982-9558-412F-8CA7-9F7075DDB252}">
      <dsp:nvSpPr>
        <dsp:cNvPr id="0" name=""/>
        <dsp:cNvSpPr/>
      </dsp:nvSpPr>
      <dsp:spPr>
        <a:xfrm>
          <a:off x="270418" y="78479"/>
          <a:ext cx="676045" cy="62783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F50A-5A64-4C04-B220-7245FEB8C43F}">
      <dsp:nvSpPr>
        <dsp:cNvPr id="0" name=""/>
        <dsp:cNvSpPr/>
      </dsp:nvSpPr>
      <dsp:spPr>
        <a:xfrm>
          <a:off x="1052760" y="0"/>
          <a:ext cx="1004290" cy="659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teži - ranije</a:t>
          </a:r>
          <a:endParaRPr lang="en-US" sz="1600" kern="1200" dirty="0"/>
        </a:p>
      </dsp:txBody>
      <dsp:txXfrm>
        <a:off x="1052760" y="0"/>
        <a:ext cx="1004290" cy="659226"/>
      </dsp:txXfrm>
    </dsp:sp>
    <dsp:sp modelId="{80E51C67-3DBD-40CC-BD28-7BA6123B7143}">
      <dsp:nvSpPr>
        <dsp:cNvPr id="0" name=""/>
        <dsp:cNvSpPr/>
      </dsp:nvSpPr>
      <dsp:spPr>
        <a:xfrm>
          <a:off x="1307021" y="863272"/>
          <a:ext cx="676045" cy="62783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53B35-6A40-4BBA-886A-F648A87AF6B7}">
      <dsp:nvSpPr>
        <dsp:cNvPr id="0" name=""/>
        <dsp:cNvSpPr/>
      </dsp:nvSpPr>
      <dsp:spPr>
        <a:xfrm>
          <a:off x="76546" y="910359"/>
          <a:ext cx="1244068" cy="659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lakši - kasnije</a:t>
          </a:r>
          <a:endParaRPr lang="en-US" sz="1600" kern="1200" dirty="0"/>
        </a:p>
      </dsp:txBody>
      <dsp:txXfrm>
        <a:off x="76546" y="910359"/>
        <a:ext cx="1244068" cy="6592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3EE05-3100-46A7-B950-533DCE61C3EA}">
      <dsp:nvSpPr>
        <dsp:cNvPr id="0" name=""/>
        <dsp:cNvSpPr/>
      </dsp:nvSpPr>
      <dsp:spPr>
        <a:xfrm>
          <a:off x="0" y="18083"/>
          <a:ext cx="9047161" cy="125321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>
              <a:latin typeface="+mn-lt"/>
              <a:cs typeface="Calibri" panose="020F0502020204030204" pitchFamily="34" charset="0"/>
            </a:rPr>
            <a:t>imaju tendenciju da perzistiraju tokom čitavog života</a:t>
          </a:r>
          <a:endParaRPr lang="sr-Latn-RS" sz="2200" kern="1200" dirty="0">
            <a:latin typeface="+mn-lt"/>
          </a:endParaRPr>
        </a:p>
      </dsp:txBody>
      <dsp:txXfrm>
        <a:off x="61177" y="79260"/>
        <a:ext cx="8924807" cy="1130862"/>
      </dsp:txXfrm>
    </dsp:sp>
    <dsp:sp modelId="{43E4961E-8E58-4EBB-8F25-2F0CBFF138ED}">
      <dsp:nvSpPr>
        <dsp:cNvPr id="0" name=""/>
        <dsp:cNvSpPr/>
      </dsp:nvSpPr>
      <dsp:spPr>
        <a:xfrm>
          <a:off x="0" y="1334660"/>
          <a:ext cx="9047161" cy="126394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>
              <a:latin typeface="+mn-lt"/>
              <a:cs typeface="Calibri" panose="020F0502020204030204" pitchFamily="34" charset="0"/>
            </a:rPr>
            <a:t>mada se ’intenzitet’ poremećaja tipično umanjuje sa razvojem, njegovi efekti su skloni da se komplikuju i umnožavaju sa godinama	</a:t>
          </a:r>
          <a:r>
            <a:rPr lang="sr-Latn-RS" sz="2200" kern="1200" dirty="0">
              <a:latin typeface="Calibri" panose="020F0502020204030204" pitchFamily="34" charset="0"/>
              <a:cs typeface="Calibri" panose="020F0502020204030204" pitchFamily="34" charset="0"/>
            </a:rPr>
            <a:t>				</a:t>
          </a:r>
          <a:endParaRPr lang="sr-Latn-RS" sz="2200" kern="1200" dirty="0"/>
        </a:p>
      </dsp:txBody>
      <dsp:txXfrm>
        <a:off x="61701" y="1396361"/>
        <a:ext cx="8923759" cy="1140541"/>
      </dsp:txXfrm>
    </dsp:sp>
    <dsp:sp modelId="{65A84850-FC83-451D-8AE3-E501702FB459}">
      <dsp:nvSpPr>
        <dsp:cNvPr id="0" name=""/>
        <dsp:cNvSpPr/>
      </dsp:nvSpPr>
      <dsp:spPr>
        <a:xfrm>
          <a:off x="0" y="2661963"/>
          <a:ext cx="9047161" cy="125321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kulturom određeno koliki im se značaj pridaje</a:t>
          </a:r>
        </a:p>
      </dsp:txBody>
      <dsp:txXfrm>
        <a:off x="61177" y="2723140"/>
        <a:ext cx="8924807" cy="11308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71D4-8C0A-46BA-8658-26BB7427892C}">
      <dsp:nvSpPr>
        <dsp:cNvPr id="0" name=""/>
        <dsp:cNvSpPr/>
      </dsp:nvSpPr>
      <dsp:spPr>
        <a:xfrm>
          <a:off x="26" y="60641"/>
          <a:ext cx="251134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’značajni’</a:t>
          </a:r>
          <a:endParaRPr lang="en-US" sz="1800" kern="1200" dirty="0"/>
        </a:p>
      </dsp:txBody>
      <dsp:txXfrm>
        <a:off x="26" y="60641"/>
        <a:ext cx="2511349" cy="518400"/>
      </dsp:txXfrm>
    </dsp:sp>
    <dsp:sp modelId="{7B7B2717-97A0-44B4-B86B-97D63540D179}">
      <dsp:nvSpPr>
        <dsp:cNvPr id="0" name=""/>
        <dsp:cNvSpPr/>
      </dsp:nvSpPr>
      <dsp:spPr>
        <a:xfrm>
          <a:off x="26" y="579041"/>
          <a:ext cx="2511349" cy="16258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disfazija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disleksija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razvojni hiperkinetski sy.</a:t>
          </a:r>
          <a:endParaRPr lang="en-US" sz="1800" kern="1200" dirty="0"/>
        </a:p>
      </dsp:txBody>
      <dsp:txXfrm>
        <a:off x="26" y="579041"/>
        <a:ext cx="2511349" cy="1625897"/>
      </dsp:txXfrm>
    </dsp:sp>
    <dsp:sp modelId="{5BF7259D-FA3E-4321-B8B6-E262ECCD60F3}">
      <dsp:nvSpPr>
        <dsp:cNvPr id="0" name=""/>
        <dsp:cNvSpPr/>
      </dsp:nvSpPr>
      <dsp:spPr>
        <a:xfrm>
          <a:off x="2862964" y="60641"/>
          <a:ext cx="251134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’manje značajni’</a:t>
          </a:r>
          <a:endParaRPr lang="en-US" sz="1800" kern="1200" dirty="0"/>
        </a:p>
      </dsp:txBody>
      <dsp:txXfrm>
        <a:off x="2862964" y="60641"/>
        <a:ext cx="2511349" cy="518400"/>
      </dsp:txXfrm>
    </dsp:sp>
    <dsp:sp modelId="{AEF3B2E3-5F2B-4EC8-A5EC-21D91A789943}">
      <dsp:nvSpPr>
        <dsp:cNvPr id="0" name=""/>
        <dsp:cNvSpPr/>
      </dsp:nvSpPr>
      <dsp:spPr>
        <a:xfrm>
          <a:off x="2862964" y="579041"/>
          <a:ext cx="2511349" cy="16258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razvojna prozopagnozija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razvojna amuzija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poremećaj pažnje bez hiperaktivnosti</a:t>
          </a:r>
          <a:endParaRPr lang="en-US" sz="1800" kern="1200" dirty="0"/>
        </a:p>
      </dsp:txBody>
      <dsp:txXfrm>
        <a:off x="2862964" y="579041"/>
        <a:ext cx="2511349" cy="16258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838FA-B1AB-468D-9393-2924951099FC}">
      <dsp:nvSpPr>
        <dsp:cNvPr id="0" name=""/>
        <dsp:cNvSpPr/>
      </dsp:nvSpPr>
      <dsp:spPr>
        <a:xfrm>
          <a:off x="2192065" y="636907"/>
          <a:ext cx="1204769" cy="120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>
              <a:solidFill>
                <a:schemeClr val="tx1"/>
              </a:solidFill>
            </a:rPr>
            <a:t>laki neurološki znaci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92065" y="636907"/>
        <a:ext cx="1204769" cy="1204769"/>
      </dsp:txXfrm>
    </dsp:sp>
    <dsp:sp modelId="{CA9D21B4-95AF-472C-BFDE-28F1A841815D}">
      <dsp:nvSpPr>
        <dsp:cNvPr id="0" name=""/>
        <dsp:cNvSpPr/>
      </dsp:nvSpPr>
      <dsp:spPr>
        <a:xfrm>
          <a:off x="568884" y="-744"/>
          <a:ext cx="2480074" cy="2480074"/>
        </a:xfrm>
        <a:prstGeom prst="circularArrow">
          <a:avLst>
            <a:gd name="adj1" fmla="val 9473"/>
            <a:gd name="adj2" fmla="val 684035"/>
            <a:gd name="adj3" fmla="val 7855256"/>
            <a:gd name="adj4" fmla="val 2260709"/>
            <a:gd name="adj5" fmla="val 11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68D0-6356-461D-915F-96CB0BAE29D5}">
      <dsp:nvSpPr>
        <dsp:cNvPr id="0" name=""/>
        <dsp:cNvSpPr/>
      </dsp:nvSpPr>
      <dsp:spPr>
        <a:xfrm>
          <a:off x="221007" y="636907"/>
          <a:ext cx="1204769" cy="120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>
              <a:solidFill>
                <a:schemeClr val="bg1"/>
              </a:solidFill>
            </a:rPr>
            <a:t>MCO /MCD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21007" y="636907"/>
        <a:ext cx="1204769" cy="1204769"/>
      </dsp:txXfrm>
    </dsp:sp>
    <dsp:sp modelId="{1BEDCA39-E531-412E-B882-23F13BBB9E3B}">
      <dsp:nvSpPr>
        <dsp:cNvPr id="0" name=""/>
        <dsp:cNvSpPr/>
      </dsp:nvSpPr>
      <dsp:spPr>
        <a:xfrm>
          <a:off x="568884" y="-744"/>
          <a:ext cx="2480074" cy="2480074"/>
        </a:xfrm>
        <a:prstGeom prst="circularArrow">
          <a:avLst>
            <a:gd name="adj1" fmla="val 9473"/>
            <a:gd name="adj2" fmla="val 684035"/>
            <a:gd name="adj3" fmla="val 18655256"/>
            <a:gd name="adj4" fmla="val 13060709"/>
            <a:gd name="adj5" fmla="val 11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AC883-31D0-4DEE-A135-B095EEE83108}">
      <dsp:nvSpPr>
        <dsp:cNvPr id="0" name=""/>
        <dsp:cNvSpPr/>
      </dsp:nvSpPr>
      <dsp:spPr>
        <a:xfrm>
          <a:off x="0" y="0"/>
          <a:ext cx="1024955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B8435-B2FB-43E1-A467-EB0B82FCD329}">
      <dsp:nvSpPr>
        <dsp:cNvPr id="0" name=""/>
        <dsp:cNvSpPr/>
      </dsp:nvSpPr>
      <dsp:spPr>
        <a:xfrm>
          <a:off x="0" y="0"/>
          <a:ext cx="10239541" cy="82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</a:rPr>
            <a:t>1. </a:t>
          </a:r>
          <a:r>
            <a:rPr lang="en-US" sz="2400" kern="1200" dirty="0" smtClean="0">
              <a:solidFill>
                <a:schemeClr val="bg1"/>
              </a:solidFill>
            </a:rPr>
            <a:t>POTCENJUJE </a:t>
          </a:r>
          <a:r>
            <a:rPr lang="en-US" sz="2400" kern="1200" dirty="0">
              <a:solidFill>
                <a:schemeClr val="bg1"/>
              </a:solidFill>
            </a:rPr>
            <a:t>KOGNITIVNE SPOSOBNOSTI DECE</a:t>
          </a:r>
          <a:endParaRPr lang="en-US" sz="2400" kern="1200" dirty="0">
            <a:solidFill>
              <a:schemeClr val="bg1"/>
            </a:solidFill>
            <a:latin typeface="Century Gothic" panose="020B0502020202020204"/>
          </a:endParaRPr>
        </a:p>
      </dsp:txBody>
      <dsp:txXfrm>
        <a:off x="0" y="0"/>
        <a:ext cx="10239541" cy="825438"/>
      </dsp:txXfrm>
    </dsp:sp>
    <dsp:sp modelId="{262C023F-1108-4D10-BFA7-6480C511D2F3}">
      <dsp:nvSpPr>
        <dsp:cNvPr id="0" name=""/>
        <dsp:cNvSpPr/>
      </dsp:nvSpPr>
      <dsp:spPr>
        <a:xfrm>
          <a:off x="0" y="710840"/>
          <a:ext cx="1024955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9037E-5617-4ACF-89FE-C577EC4C1C8D}">
      <dsp:nvSpPr>
        <dsp:cNvPr id="0" name=""/>
        <dsp:cNvSpPr/>
      </dsp:nvSpPr>
      <dsp:spPr>
        <a:xfrm>
          <a:off x="0" y="826952"/>
          <a:ext cx="10239541" cy="62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</a:rPr>
            <a:t>2. </a:t>
          </a:r>
          <a:r>
            <a:rPr lang="en-US" sz="2400" kern="1200" dirty="0">
              <a:solidFill>
                <a:schemeClr val="bg1"/>
              </a:solidFill>
            </a:rPr>
            <a:t>RIGIDNO STRUKTUIRA RAZVOJNE STADIJUME</a:t>
          </a:r>
          <a:endParaRPr lang="sr-Latn-RS" sz="2400" kern="1200" dirty="0">
            <a:solidFill>
              <a:schemeClr val="bg1"/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400" kern="1200" dirty="0">
            <a:solidFill>
              <a:schemeClr val="bg1"/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/>
          </a:endParaRPr>
        </a:p>
      </dsp:txBody>
      <dsp:txXfrm>
        <a:off x="0" y="826952"/>
        <a:ext cx="10239541" cy="622151"/>
      </dsp:txXfrm>
    </dsp:sp>
    <dsp:sp modelId="{85AEE7FE-9023-468C-89DB-9DBEAB351FEA}">
      <dsp:nvSpPr>
        <dsp:cNvPr id="0" name=""/>
        <dsp:cNvSpPr/>
      </dsp:nvSpPr>
      <dsp:spPr>
        <a:xfrm>
          <a:off x="0" y="1394364"/>
          <a:ext cx="1024955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0764E-0707-4418-A1E7-25266F7364A3}">
      <dsp:nvSpPr>
        <dsp:cNvPr id="0" name=""/>
        <dsp:cNvSpPr/>
      </dsp:nvSpPr>
      <dsp:spPr>
        <a:xfrm>
          <a:off x="0" y="1549394"/>
          <a:ext cx="10239541" cy="80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</a:rPr>
            <a:t>3. </a:t>
          </a:r>
          <a:r>
            <a:rPr lang="en-US" sz="2400" kern="1200" dirty="0">
              <a:solidFill>
                <a:schemeClr val="bg1"/>
              </a:solidFill>
            </a:rPr>
            <a:t>ZANEMARUJE UTICAJ SREDINE I KULTURE</a:t>
          </a:r>
          <a:r>
            <a:rPr lang="sr-Latn-RS" sz="2400" kern="1200" dirty="0">
              <a:solidFill>
                <a:schemeClr val="bg1"/>
              </a:solidFill>
              <a:latin typeface="Century Gothic" panose="020B0502020202020204"/>
            </a:rPr>
            <a:t> </a:t>
          </a:r>
          <a:r>
            <a:rPr lang="sr-Latn-RS" sz="2400" kern="1200" dirty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549394"/>
        <a:ext cx="10239541" cy="806298"/>
      </dsp:txXfrm>
    </dsp:sp>
    <dsp:sp modelId="{689DDF2D-70E0-4BC7-B6CD-2959DF2AA0D2}">
      <dsp:nvSpPr>
        <dsp:cNvPr id="0" name=""/>
        <dsp:cNvSpPr/>
      </dsp:nvSpPr>
      <dsp:spPr>
        <a:xfrm>
          <a:off x="0" y="2104759"/>
          <a:ext cx="1024955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9A0E8-644B-4B01-B181-924743CE0CD2}">
      <dsp:nvSpPr>
        <dsp:cNvPr id="0" name=""/>
        <dsp:cNvSpPr/>
      </dsp:nvSpPr>
      <dsp:spPr>
        <a:xfrm>
          <a:off x="0" y="2126651"/>
          <a:ext cx="10239541" cy="73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2400" kern="1200" dirty="0">
              <a:solidFill>
                <a:schemeClr val="bg1"/>
              </a:solidFill>
            </a:rPr>
            <a:t>4. </a:t>
          </a:r>
          <a:r>
            <a:rPr lang="en-US" sz="2400" kern="1200" dirty="0">
              <a:solidFill>
                <a:schemeClr val="bg1"/>
              </a:solidFill>
            </a:rPr>
            <a:t>NE UKLJUČUJE UTICAJ EMOCIONALNIH I MOTIVACIONIH FAKTORA</a:t>
          </a:r>
          <a:r>
            <a:rPr lang="sr-Latn-RS" sz="2400" kern="1200" dirty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0" y="2126651"/>
        <a:ext cx="10239541" cy="73566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78244-75A7-4038-95D2-CC663D62D509}">
      <dsp:nvSpPr>
        <dsp:cNvPr id="0" name=""/>
        <dsp:cNvSpPr/>
      </dsp:nvSpPr>
      <dsp:spPr>
        <a:xfrm rot="5400000">
          <a:off x="6166636" y="-2495018"/>
          <a:ext cx="1039141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sr-Latn-RS" sz="1800" kern="1200" dirty="0"/>
            <a:t>Teme: mehanizmi učenja, reprezentacija objekata, rudimentarne ’teorije’ mehanike, kauzalnost, rezonovanje o fizičkim događajima, numerički odnosi, ograničenja fizičkog znanja...   </a:t>
          </a:r>
          <a:endParaRPr lang="en-US" sz="1800" kern="1200" dirty="0"/>
        </a:p>
      </dsp:txBody>
      <dsp:txXfrm rot="-5400000">
        <a:off x="3539757" y="182588"/>
        <a:ext cx="6242173" cy="937687"/>
      </dsp:txXfrm>
    </dsp:sp>
    <dsp:sp modelId="{BAE0131C-0866-4E51-A0AA-B6EE64524776}">
      <dsp:nvSpPr>
        <dsp:cNvPr id="0" name=""/>
        <dsp:cNvSpPr/>
      </dsp:nvSpPr>
      <dsp:spPr>
        <a:xfrm>
          <a:off x="0" y="1968"/>
          <a:ext cx="3539756" cy="1298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 dirty="0"/>
            <a:t>SAZNAVANJE FIZIČKOG SVETA</a:t>
          </a:r>
          <a:endParaRPr lang="en-US" sz="2500" kern="1200" dirty="0"/>
        </a:p>
      </dsp:txBody>
      <dsp:txXfrm>
        <a:off x="63408" y="65376"/>
        <a:ext cx="3412940" cy="1172110"/>
      </dsp:txXfrm>
    </dsp:sp>
    <dsp:sp modelId="{E047E721-31A9-446B-9F1C-C10475CA8BB2}">
      <dsp:nvSpPr>
        <dsp:cNvPr id="0" name=""/>
        <dsp:cNvSpPr/>
      </dsp:nvSpPr>
      <dsp:spPr>
        <a:xfrm rot="5400000">
          <a:off x="6166636" y="-1131146"/>
          <a:ext cx="1039141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sr-Latn-RS" sz="1800" kern="1200" dirty="0"/>
            <a:t>(domen socijalne kognicije): prepoznavanje (socijalnog) agenta, svest o sebi i drugom, percepcija intencionalnosti, atribucija mentalnih stanja, zajednička pažnja... </a:t>
          </a:r>
          <a:endParaRPr lang="en-US" sz="1800" kern="1200" dirty="0"/>
        </a:p>
      </dsp:txBody>
      <dsp:txXfrm rot="-5400000">
        <a:off x="3539757" y="1546460"/>
        <a:ext cx="6242173" cy="937687"/>
      </dsp:txXfrm>
    </dsp:sp>
    <dsp:sp modelId="{711F904F-36A2-42FE-A766-B6A4BCA74288}">
      <dsp:nvSpPr>
        <dsp:cNvPr id="0" name=""/>
        <dsp:cNvSpPr/>
      </dsp:nvSpPr>
      <dsp:spPr>
        <a:xfrm>
          <a:off x="0" y="1365840"/>
          <a:ext cx="3539756" cy="1298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 dirty="0"/>
            <a:t>SAZNAVANJE PSIHOLOŠKOG SVETA</a:t>
          </a:r>
          <a:endParaRPr lang="en-US" sz="2500" kern="1200" dirty="0"/>
        </a:p>
      </dsp:txBody>
      <dsp:txXfrm>
        <a:off x="63408" y="1429248"/>
        <a:ext cx="3412940" cy="1172110"/>
      </dsp:txXfrm>
    </dsp:sp>
    <dsp:sp modelId="{6467CE5F-6E82-4ED9-99F9-A56E8917F626}">
      <dsp:nvSpPr>
        <dsp:cNvPr id="0" name=""/>
        <dsp:cNvSpPr/>
      </dsp:nvSpPr>
      <dsp:spPr>
        <a:xfrm rot="5400000">
          <a:off x="6166636" y="232726"/>
          <a:ext cx="1039141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sr-Latn-RS" sz="1800" kern="1200" dirty="0"/>
            <a:t> konceptualni razvoj (distinkcija živi vs. neživi svet), ’bazične’ kategorije &amp; prototipovi, perceptivni i drugi faktori kategorizacije, razumevanje bioloških principa...</a:t>
          </a:r>
          <a:endParaRPr lang="en-US" sz="1800" kern="1200" dirty="0"/>
        </a:p>
      </dsp:txBody>
      <dsp:txXfrm rot="-5400000">
        <a:off x="3539757" y="2910333"/>
        <a:ext cx="6242173" cy="937687"/>
      </dsp:txXfrm>
    </dsp:sp>
    <dsp:sp modelId="{C2746C15-6102-4FB0-8C4F-9B8F0368ECAA}">
      <dsp:nvSpPr>
        <dsp:cNvPr id="0" name=""/>
        <dsp:cNvSpPr/>
      </dsp:nvSpPr>
      <dsp:spPr>
        <a:xfrm>
          <a:off x="0" y="2729713"/>
          <a:ext cx="3539756" cy="1298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 dirty="0"/>
            <a:t>SAZNAVANJE BIOLOŠKOG SVETA</a:t>
          </a:r>
          <a:endParaRPr lang="en-US" sz="2500" kern="1200" dirty="0"/>
        </a:p>
      </dsp:txBody>
      <dsp:txXfrm>
        <a:off x="63408" y="2793121"/>
        <a:ext cx="3412940" cy="117211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DF101-E33E-4254-B92F-2214809C3CEA}">
      <dsp:nvSpPr>
        <dsp:cNvPr id="0" name=""/>
        <dsp:cNvSpPr/>
      </dsp:nvSpPr>
      <dsp:spPr>
        <a:xfrm>
          <a:off x="1041387" y="280353"/>
          <a:ext cx="1260111" cy="630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/>
            <a:t>Neurorazvojni poremećaji</a:t>
          </a:r>
          <a:endParaRPr lang="en-US" sz="1300" kern="1200" dirty="0"/>
        </a:p>
      </dsp:txBody>
      <dsp:txXfrm>
        <a:off x="1059841" y="298807"/>
        <a:ext cx="1223203" cy="593147"/>
      </dsp:txXfrm>
    </dsp:sp>
    <dsp:sp modelId="{D8BADA82-012A-4079-B8DF-9D8A3D36B567}">
      <dsp:nvSpPr>
        <dsp:cNvPr id="0" name=""/>
        <dsp:cNvSpPr/>
      </dsp:nvSpPr>
      <dsp:spPr>
        <a:xfrm rot="3600000">
          <a:off x="1863212" y="1386584"/>
          <a:ext cx="657382" cy="2205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29368" y="1430688"/>
        <a:ext cx="525070" cy="132311"/>
      </dsp:txXfrm>
    </dsp:sp>
    <dsp:sp modelId="{1F456669-8269-4822-95A9-3AA3B329A0D0}">
      <dsp:nvSpPr>
        <dsp:cNvPr id="0" name=""/>
        <dsp:cNvSpPr/>
      </dsp:nvSpPr>
      <dsp:spPr>
        <a:xfrm>
          <a:off x="2082307" y="2083279"/>
          <a:ext cx="1260111" cy="630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/>
            <a:t>Normalan razvoj</a:t>
          </a:r>
          <a:endParaRPr lang="en-US" sz="1300" kern="1200" dirty="0"/>
        </a:p>
      </dsp:txBody>
      <dsp:txXfrm>
        <a:off x="2100761" y="2101733"/>
        <a:ext cx="1223203" cy="593147"/>
      </dsp:txXfrm>
    </dsp:sp>
    <dsp:sp modelId="{21361927-9B1F-4A9F-A475-53009CC40FEE}">
      <dsp:nvSpPr>
        <dsp:cNvPr id="0" name=""/>
        <dsp:cNvSpPr/>
      </dsp:nvSpPr>
      <dsp:spPr>
        <a:xfrm rot="10800000">
          <a:off x="1342752" y="2288048"/>
          <a:ext cx="657382" cy="2205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408908" y="2332152"/>
        <a:ext cx="525070" cy="132311"/>
      </dsp:txXfrm>
    </dsp:sp>
    <dsp:sp modelId="{BC64C823-ECC1-48BB-B402-11E9D7B39E01}">
      <dsp:nvSpPr>
        <dsp:cNvPr id="0" name=""/>
        <dsp:cNvSpPr/>
      </dsp:nvSpPr>
      <dsp:spPr>
        <a:xfrm>
          <a:off x="467" y="2083279"/>
          <a:ext cx="1260111" cy="630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/>
            <a:t>Stečeni poremećaji</a:t>
          </a:r>
          <a:endParaRPr lang="en-US" sz="1300" kern="1200" dirty="0"/>
        </a:p>
      </dsp:txBody>
      <dsp:txXfrm>
        <a:off x="18921" y="2101733"/>
        <a:ext cx="1223203" cy="593147"/>
      </dsp:txXfrm>
    </dsp:sp>
    <dsp:sp modelId="{84D6E2AD-1C94-42CF-8590-9CFF808C4696}">
      <dsp:nvSpPr>
        <dsp:cNvPr id="0" name=""/>
        <dsp:cNvSpPr/>
      </dsp:nvSpPr>
      <dsp:spPr>
        <a:xfrm rot="18000000">
          <a:off x="822291" y="1386584"/>
          <a:ext cx="657382" cy="2205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88447" y="1430688"/>
        <a:ext cx="525070" cy="13231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693D1-4E5E-4386-A7FD-92F880773196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/>
            <a:t>MEHANIZME PUTEM KOJIH SE FORMIRA*</a:t>
          </a:r>
          <a:endParaRPr lang="en-US" sz="1900" kern="1200" dirty="0"/>
        </a:p>
      </dsp:txBody>
      <dsp:txXfrm>
        <a:off x="22054" y="22054"/>
        <a:ext cx="6824144" cy="708882"/>
      </dsp:txXfrm>
    </dsp:sp>
    <dsp:sp modelId="{B50A5797-34FA-43BC-B5E1-C31A21AEC31C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/>
            <a:t>NEUROBIOLOŠKU PODLOGU POREMEĆAJA*</a:t>
          </a:r>
          <a:endParaRPr lang="en-US" sz="1900" kern="1200" dirty="0"/>
        </a:p>
      </dsp:txBody>
      <dsp:txXfrm>
        <a:off x="666954" y="911951"/>
        <a:ext cx="6521854" cy="708882"/>
      </dsp:txXfrm>
    </dsp:sp>
    <dsp:sp modelId="{3DF70BA7-B8C8-418D-A308-4E09154FB4ED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/>
            <a:t>KADA I KAKO OPTIMALNO INTERVENISATI</a:t>
          </a:r>
          <a:endParaRPr lang="en-US" sz="1900" kern="1200" dirty="0"/>
        </a:p>
      </dsp:txBody>
      <dsp:txXfrm>
        <a:off x="1302229" y="1801849"/>
        <a:ext cx="6531479" cy="708882"/>
      </dsp:txXfrm>
    </dsp:sp>
    <dsp:sp modelId="{516DB959-72DF-4D79-8BE6-73535BF6EB98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/>
            <a:t>OPŠTE ZAKONITOSTI NEUROKOGNITIVNOG SAZREVANJA</a:t>
          </a:r>
          <a:endParaRPr lang="en-US" sz="1900" kern="1200" dirty="0"/>
        </a:p>
      </dsp:txBody>
      <dsp:txXfrm>
        <a:off x="1947130" y="2691746"/>
        <a:ext cx="6521854" cy="708882"/>
      </dsp:txXfrm>
    </dsp:sp>
    <dsp:sp modelId="{5A0DD427-091A-4D18-A76F-CC326EAAD1BE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320987" y="576722"/>
        <a:ext cx="269193" cy="368306"/>
      </dsp:txXfrm>
    </dsp:sp>
    <dsp:sp modelId="{C74D460E-D03F-4AA9-997A-F1447D5B6A43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965888" y="1466619"/>
        <a:ext cx="269193" cy="368306"/>
      </dsp:txXfrm>
    </dsp:sp>
    <dsp:sp modelId="{28DC583C-2B84-467B-8C36-315EFB4ABDE6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78244-75A7-4038-95D2-CC663D62D509}">
      <dsp:nvSpPr>
        <dsp:cNvPr id="0" name=""/>
        <dsp:cNvSpPr/>
      </dsp:nvSpPr>
      <dsp:spPr>
        <a:xfrm rot="5400000">
          <a:off x="6201909" y="-2538560"/>
          <a:ext cx="968595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sr-Latn-RS" sz="1800" kern="1200" dirty="0"/>
            <a:t>Manipulacija sredinom?</a:t>
          </a:r>
          <a:endParaRPr lang="en-U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sr-Latn-RS" sz="1800" kern="1200" dirty="0"/>
            <a:t>eksperiment vs. ’prirodni’ ekperiment</a:t>
          </a:r>
          <a:endParaRPr lang="en-US" sz="1800" kern="1200" dirty="0"/>
        </a:p>
      </dsp:txBody>
      <dsp:txXfrm rot="-5400000">
        <a:off x="3539757" y="170875"/>
        <a:ext cx="6245617" cy="874029"/>
      </dsp:txXfrm>
    </dsp:sp>
    <dsp:sp modelId="{BAE0131C-0866-4E51-A0AA-B6EE64524776}">
      <dsp:nvSpPr>
        <dsp:cNvPr id="0" name=""/>
        <dsp:cNvSpPr/>
      </dsp:nvSpPr>
      <dsp:spPr>
        <a:xfrm>
          <a:off x="0" y="2517"/>
          <a:ext cx="3539756" cy="1210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Kakvi podaci/istraživanja su nam potrebni?</a:t>
          </a:r>
          <a:endParaRPr lang="en-US" sz="2200" kern="1200" dirty="0"/>
        </a:p>
      </dsp:txBody>
      <dsp:txXfrm>
        <a:off x="59104" y="61621"/>
        <a:ext cx="3421548" cy="1092536"/>
      </dsp:txXfrm>
    </dsp:sp>
    <dsp:sp modelId="{E047E721-31A9-446B-9F1C-C10475CA8BB2}">
      <dsp:nvSpPr>
        <dsp:cNvPr id="0" name=""/>
        <dsp:cNvSpPr/>
      </dsp:nvSpPr>
      <dsp:spPr>
        <a:xfrm rot="5400000">
          <a:off x="6201909" y="-1267279"/>
          <a:ext cx="968595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deca kongenitalno senzorno ometena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rano deprivirana deca (Chugani et al.)</a:t>
          </a:r>
          <a:endParaRPr lang="en-US" sz="1800" kern="1200" dirty="0"/>
        </a:p>
      </dsp:txBody>
      <dsp:txXfrm rot="-5400000">
        <a:off x="3539757" y="1442156"/>
        <a:ext cx="6245617" cy="874029"/>
      </dsp:txXfrm>
    </dsp:sp>
    <dsp:sp modelId="{711F904F-36A2-42FE-A766-B6A4BCA74288}">
      <dsp:nvSpPr>
        <dsp:cNvPr id="0" name=""/>
        <dsp:cNvSpPr/>
      </dsp:nvSpPr>
      <dsp:spPr>
        <a:xfrm>
          <a:off x="0" y="1273798"/>
          <a:ext cx="3539756" cy="1210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U kojoj populaciji možemo doći do relevantnih podataka?</a:t>
          </a:r>
          <a:endParaRPr lang="en-US" sz="2200" kern="1200" dirty="0"/>
        </a:p>
      </dsp:txBody>
      <dsp:txXfrm>
        <a:off x="59104" y="1332902"/>
        <a:ext cx="3421548" cy="1092536"/>
      </dsp:txXfrm>
    </dsp:sp>
    <dsp:sp modelId="{1B6DDADB-D2BF-4712-92D3-2ED8A88A2DC0}">
      <dsp:nvSpPr>
        <dsp:cNvPr id="0" name=""/>
        <dsp:cNvSpPr/>
      </dsp:nvSpPr>
      <dsp:spPr>
        <a:xfrm rot="5400000">
          <a:off x="6201909" y="4001"/>
          <a:ext cx="968595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Rane studije: (npr.) Wolf &amp; Thatcher, Neville &amp; Lawson; danas:</a:t>
          </a:r>
          <a:endParaRPr lang="en-US" sz="1800" kern="1200" dirty="0"/>
        </a:p>
      </dsp:txBody>
      <dsp:txXfrm rot="-5400000">
        <a:off x="3539757" y="2713437"/>
        <a:ext cx="6245617" cy="874029"/>
      </dsp:txXfrm>
    </dsp:sp>
    <dsp:sp modelId="{F2F96557-0CDF-41E7-90F7-BD41B03FB14C}">
      <dsp:nvSpPr>
        <dsp:cNvPr id="0" name=""/>
        <dsp:cNvSpPr/>
      </dsp:nvSpPr>
      <dsp:spPr>
        <a:xfrm>
          <a:off x="0" y="2545080"/>
          <a:ext cx="3539756" cy="1210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Koliko je bogata dosadašnja evidencija?</a:t>
          </a:r>
          <a:endParaRPr lang="en-US" sz="2200" kern="1200" dirty="0"/>
        </a:p>
      </dsp:txBody>
      <dsp:txXfrm>
        <a:off x="59104" y="2604184"/>
        <a:ext cx="3421548" cy="1092536"/>
      </dsp:txXfrm>
    </dsp:sp>
    <dsp:sp modelId="{0F8D4CC3-FEED-4B99-B794-03A19FDAB954}">
      <dsp:nvSpPr>
        <dsp:cNvPr id="0" name=""/>
        <dsp:cNvSpPr/>
      </dsp:nvSpPr>
      <dsp:spPr>
        <a:xfrm rot="5400000">
          <a:off x="6201909" y="1275283"/>
          <a:ext cx="968595" cy="629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/>
            <a:t>ogromna</a:t>
          </a:r>
          <a:endParaRPr lang="en-US" sz="1800" kern="1200" dirty="0"/>
        </a:p>
      </dsp:txBody>
      <dsp:txXfrm rot="-5400000">
        <a:off x="3539757" y="3984719"/>
        <a:ext cx="6245617" cy="874029"/>
      </dsp:txXfrm>
    </dsp:sp>
    <dsp:sp modelId="{0B5E091B-B041-40DD-A621-1A4036331059}">
      <dsp:nvSpPr>
        <dsp:cNvPr id="0" name=""/>
        <dsp:cNvSpPr/>
      </dsp:nvSpPr>
      <dsp:spPr>
        <a:xfrm>
          <a:off x="0" y="3816361"/>
          <a:ext cx="3539756" cy="1210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Uloga tehnološkog razvoja u pristupu temi?</a:t>
          </a:r>
          <a:endParaRPr lang="en-US" sz="2200" kern="1200" dirty="0"/>
        </a:p>
      </dsp:txBody>
      <dsp:txXfrm>
        <a:off x="59104" y="3875465"/>
        <a:ext cx="3421548" cy="1092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15AB-D300-49D2-8944-51E9C0530318}">
      <dsp:nvSpPr>
        <dsp:cNvPr id="0" name=""/>
        <dsp:cNvSpPr/>
      </dsp:nvSpPr>
      <dsp:spPr>
        <a:xfrm>
          <a:off x="3961901" y="954325"/>
          <a:ext cx="2348874" cy="27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00"/>
              </a:lnTo>
              <a:lnTo>
                <a:pt x="2348874" y="155700"/>
              </a:lnTo>
              <a:lnTo>
                <a:pt x="2348874" y="2787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039CB-DB57-43AA-9BC8-590D5CEBA1F2}">
      <dsp:nvSpPr>
        <dsp:cNvPr id="0" name=""/>
        <dsp:cNvSpPr/>
      </dsp:nvSpPr>
      <dsp:spPr>
        <a:xfrm>
          <a:off x="4641772" y="4535706"/>
          <a:ext cx="91440" cy="386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26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D3347-7176-46CF-9E06-C9AF5AD16679}">
      <dsp:nvSpPr>
        <dsp:cNvPr id="0" name=""/>
        <dsp:cNvSpPr/>
      </dsp:nvSpPr>
      <dsp:spPr>
        <a:xfrm>
          <a:off x="4602154" y="3363503"/>
          <a:ext cx="91440" cy="328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796"/>
              </a:lnTo>
              <a:lnTo>
                <a:pt x="85338" y="205796"/>
              </a:lnTo>
              <a:lnTo>
                <a:pt x="85338" y="3288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B6E55-5E31-419C-9795-28660F11FF2F}">
      <dsp:nvSpPr>
        <dsp:cNvPr id="0" name=""/>
        <dsp:cNvSpPr/>
      </dsp:nvSpPr>
      <dsp:spPr>
        <a:xfrm>
          <a:off x="4602154" y="2076432"/>
          <a:ext cx="91440" cy="443701"/>
        </a:xfrm>
        <a:custGeom>
          <a:avLst/>
          <a:gdLst/>
          <a:ahLst/>
          <a:cxnLst/>
          <a:rect l="0" t="0" r="0" b="0"/>
          <a:pathLst>
            <a:path>
              <a:moveTo>
                <a:pt x="85338" y="0"/>
              </a:moveTo>
              <a:lnTo>
                <a:pt x="85338" y="320663"/>
              </a:lnTo>
              <a:lnTo>
                <a:pt x="45720" y="320663"/>
              </a:lnTo>
              <a:lnTo>
                <a:pt x="45720" y="4437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A6694-AEBD-4455-A7E2-E6F86193B9F0}">
      <dsp:nvSpPr>
        <dsp:cNvPr id="0" name=""/>
        <dsp:cNvSpPr/>
      </dsp:nvSpPr>
      <dsp:spPr>
        <a:xfrm>
          <a:off x="3961901" y="954325"/>
          <a:ext cx="725591" cy="27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00"/>
              </a:lnTo>
              <a:lnTo>
                <a:pt x="725591" y="155700"/>
              </a:lnTo>
              <a:lnTo>
                <a:pt x="725591" y="2787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00DD3-8B18-4F57-9C31-CCA33EFCC651}">
      <dsp:nvSpPr>
        <dsp:cNvPr id="0" name=""/>
        <dsp:cNvSpPr/>
      </dsp:nvSpPr>
      <dsp:spPr>
        <a:xfrm>
          <a:off x="2989262" y="954325"/>
          <a:ext cx="972638" cy="278738"/>
        </a:xfrm>
        <a:custGeom>
          <a:avLst/>
          <a:gdLst/>
          <a:ahLst/>
          <a:cxnLst/>
          <a:rect l="0" t="0" r="0" b="0"/>
          <a:pathLst>
            <a:path>
              <a:moveTo>
                <a:pt x="972638" y="0"/>
              </a:moveTo>
              <a:lnTo>
                <a:pt x="972638" y="155700"/>
              </a:lnTo>
              <a:lnTo>
                <a:pt x="0" y="155700"/>
              </a:lnTo>
              <a:lnTo>
                <a:pt x="0" y="2787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9476B-8CB9-4C80-B15F-911AB4407861}">
      <dsp:nvSpPr>
        <dsp:cNvPr id="0" name=""/>
        <dsp:cNvSpPr/>
      </dsp:nvSpPr>
      <dsp:spPr>
        <a:xfrm>
          <a:off x="1291032" y="954325"/>
          <a:ext cx="2670869" cy="278738"/>
        </a:xfrm>
        <a:custGeom>
          <a:avLst/>
          <a:gdLst/>
          <a:ahLst/>
          <a:cxnLst/>
          <a:rect l="0" t="0" r="0" b="0"/>
          <a:pathLst>
            <a:path>
              <a:moveTo>
                <a:pt x="2670869" y="0"/>
              </a:moveTo>
              <a:lnTo>
                <a:pt x="2670869" y="155700"/>
              </a:lnTo>
              <a:lnTo>
                <a:pt x="0" y="155700"/>
              </a:lnTo>
              <a:lnTo>
                <a:pt x="0" y="2787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96E1C-6068-4FF5-845B-78D740DA5B67}">
      <dsp:nvSpPr>
        <dsp:cNvPr id="0" name=""/>
        <dsp:cNvSpPr/>
      </dsp:nvSpPr>
      <dsp:spPr>
        <a:xfrm>
          <a:off x="2868848" y="110956"/>
          <a:ext cx="2186106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1D378-D56C-484E-989E-3056C36C4305}">
      <dsp:nvSpPr>
        <dsp:cNvPr id="0" name=""/>
        <dsp:cNvSpPr/>
      </dsp:nvSpPr>
      <dsp:spPr>
        <a:xfrm>
          <a:off x="3016419" y="251148"/>
          <a:ext cx="2186106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Normalni razvoj mozga</a:t>
          </a:r>
          <a:endParaRPr lang="en-US" sz="1800" b="1" kern="1200" dirty="0"/>
        </a:p>
      </dsp:txBody>
      <dsp:txXfrm>
        <a:off x="3041120" y="275849"/>
        <a:ext cx="2136704" cy="793967"/>
      </dsp:txXfrm>
    </dsp:sp>
    <dsp:sp modelId="{1BFDCA62-363E-424A-8B89-E07B7CDC2C71}">
      <dsp:nvSpPr>
        <dsp:cNvPr id="0" name=""/>
        <dsp:cNvSpPr/>
      </dsp:nvSpPr>
      <dsp:spPr>
        <a:xfrm>
          <a:off x="626962" y="1233063"/>
          <a:ext cx="1328140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80174-3B32-487B-A326-E4A8681D1880}">
      <dsp:nvSpPr>
        <dsp:cNvPr id="0" name=""/>
        <dsp:cNvSpPr/>
      </dsp:nvSpPr>
      <dsp:spPr>
        <a:xfrm>
          <a:off x="774533" y="1373256"/>
          <a:ext cx="1328140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Neurulacija</a:t>
          </a:r>
          <a:r>
            <a:rPr lang="sr-Latn-RS" sz="1500" b="1" kern="1200" dirty="0"/>
            <a:t> </a:t>
          </a:r>
          <a:r>
            <a:rPr lang="sr-Latn-RS" sz="1500" kern="1200" dirty="0"/>
            <a:t>(formiranje i odvajanje nervne cevi)</a:t>
          </a:r>
          <a:endParaRPr lang="en-US" sz="1500" kern="1200" dirty="0"/>
        </a:p>
      </dsp:txBody>
      <dsp:txXfrm>
        <a:off x="799234" y="1397957"/>
        <a:ext cx="1278738" cy="793967"/>
      </dsp:txXfrm>
    </dsp:sp>
    <dsp:sp modelId="{19B8BCCE-A4D0-4E1F-B93C-A2F365AF8840}">
      <dsp:nvSpPr>
        <dsp:cNvPr id="0" name=""/>
        <dsp:cNvSpPr/>
      </dsp:nvSpPr>
      <dsp:spPr>
        <a:xfrm>
          <a:off x="2250245" y="1233063"/>
          <a:ext cx="1478034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5FCE-39CE-424A-A4C5-98748950B122}">
      <dsp:nvSpPr>
        <dsp:cNvPr id="0" name=""/>
        <dsp:cNvSpPr/>
      </dsp:nvSpPr>
      <dsp:spPr>
        <a:xfrm>
          <a:off x="2397816" y="1373256"/>
          <a:ext cx="1478034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baseline="0" dirty="0"/>
            <a:t>Regionalizacija</a:t>
          </a:r>
          <a:r>
            <a:rPr lang="sr-Latn-RS" sz="1500" b="1" kern="1200" baseline="0" dirty="0"/>
            <a:t> </a:t>
          </a:r>
          <a:r>
            <a:rPr lang="sr-Latn-RS" sz="1500" b="0" kern="1200" baseline="0" dirty="0"/>
            <a:t>(formiranje delova, razdvajanje)</a:t>
          </a:r>
          <a:endParaRPr lang="en-US" sz="1500" b="1" kern="1200" baseline="0" dirty="0"/>
        </a:p>
      </dsp:txBody>
      <dsp:txXfrm>
        <a:off x="2422517" y="1397957"/>
        <a:ext cx="1428632" cy="793967"/>
      </dsp:txXfrm>
    </dsp:sp>
    <dsp:sp modelId="{127D38B4-CA76-4909-AA77-A45CE5DFCD10}">
      <dsp:nvSpPr>
        <dsp:cNvPr id="0" name=""/>
        <dsp:cNvSpPr/>
      </dsp:nvSpPr>
      <dsp:spPr>
        <a:xfrm>
          <a:off x="4023422" y="1233063"/>
          <a:ext cx="1328140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279F7-EEAD-4D0B-B3F0-5C5E0BC9152D}">
      <dsp:nvSpPr>
        <dsp:cNvPr id="0" name=""/>
        <dsp:cNvSpPr/>
      </dsp:nvSpPr>
      <dsp:spPr>
        <a:xfrm>
          <a:off x="4170993" y="1373256"/>
          <a:ext cx="1328140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/>
            <a:t>Kortikogeneza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0" kern="1200" dirty="0"/>
            <a:t>(histogeneza i migracija)</a:t>
          </a:r>
          <a:endParaRPr lang="en-US" sz="1300" b="0" kern="1200" dirty="0"/>
        </a:p>
      </dsp:txBody>
      <dsp:txXfrm>
        <a:off x="4195694" y="1397957"/>
        <a:ext cx="1278738" cy="793967"/>
      </dsp:txXfrm>
    </dsp:sp>
    <dsp:sp modelId="{971FA0A0-3FEB-493D-833C-C86B7F3EEA3C}">
      <dsp:nvSpPr>
        <dsp:cNvPr id="0" name=""/>
        <dsp:cNvSpPr/>
      </dsp:nvSpPr>
      <dsp:spPr>
        <a:xfrm>
          <a:off x="3823776" y="2520133"/>
          <a:ext cx="1648196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4F78D-4073-4AC4-8BBF-B6B43CFE1702}">
      <dsp:nvSpPr>
        <dsp:cNvPr id="0" name=""/>
        <dsp:cNvSpPr/>
      </dsp:nvSpPr>
      <dsp:spPr>
        <a:xfrm>
          <a:off x="3971347" y="2660326"/>
          <a:ext cx="1648196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/>
            <a:t>PROLIFERACIJA</a:t>
          </a:r>
          <a:endParaRPr lang="en-US" sz="1300" kern="1200" dirty="0"/>
        </a:p>
      </dsp:txBody>
      <dsp:txXfrm>
        <a:off x="3996048" y="2685027"/>
        <a:ext cx="1598794" cy="793967"/>
      </dsp:txXfrm>
    </dsp:sp>
    <dsp:sp modelId="{B3C8F2C5-45CE-4413-B4F0-969FF7B32811}">
      <dsp:nvSpPr>
        <dsp:cNvPr id="0" name=""/>
        <dsp:cNvSpPr/>
      </dsp:nvSpPr>
      <dsp:spPr>
        <a:xfrm>
          <a:off x="3847649" y="3692337"/>
          <a:ext cx="1679686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D16E-6B15-416C-9DA5-DD315B774387}">
      <dsp:nvSpPr>
        <dsp:cNvPr id="0" name=""/>
        <dsp:cNvSpPr/>
      </dsp:nvSpPr>
      <dsp:spPr>
        <a:xfrm>
          <a:off x="3995220" y="3832530"/>
          <a:ext cx="1679686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/>
            <a:t>MIGRACIJA</a:t>
          </a:r>
          <a:endParaRPr lang="en-US" sz="1300" kern="1200" dirty="0"/>
        </a:p>
      </dsp:txBody>
      <dsp:txXfrm>
        <a:off x="4019921" y="3857231"/>
        <a:ext cx="1630284" cy="793967"/>
      </dsp:txXfrm>
    </dsp:sp>
    <dsp:sp modelId="{A7D314AC-5CAF-409C-A6FF-32C14F5C7DAC}">
      <dsp:nvSpPr>
        <dsp:cNvPr id="0" name=""/>
        <dsp:cNvSpPr/>
      </dsp:nvSpPr>
      <dsp:spPr>
        <a:xfrm>
          <a:off x="3811836" y="4921974"/>
          <a:ext cx="1751313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E7FDE-E191-4E4D-B147-E081DEED2EAF}">
      <dsp:nvSpPr>
        <dsp:cNvPr id="0" name=""/>
        <dsp:cNvSpPr/>
      </dsp:nvSpPr>
      <dsp:spPr>
        <a:xfrm>
          <a:off x="3959407" y="5062167"/>
          <a:ext cx="1751313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/>
            <a:t>ORGANIZACIJA*</a:t>
          </a:r>
          <a:endParaRPr lang="en-US" sz="1300" kern="1200" dirty="0"/>
        </a:p>
      </dsp:txBody>
      <dsp:txXfrm>
        <a:off x="3984108" y="5086868"/>
        <a:ext cx="1701911" cy="793967"/>
      </dsp:txXfrm>
    </dsp:sp>
    <dsp:sp modelId="{D9F49332-556E-466E-B1CB-0FC53C1B9205}">
      <dsp:nvSpPr>
        <dsp:cNvPr id="0" name=""/>
        <dsp:cNvSpPr/>
      </dsp:nvSpPr>
      <dsp:spPr>
        <a:xfrm>
          <a:off x="5646705" y="1233063"/>
          <a:ext cx="1328140" cy="84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A920E-6ED9-402E-A69E-2BFCBF29D648}">
      <dsp:nvSpPr>
        <dsp:cNvPr id="0" name=""/>
        <dsp:cNvSpPr/>
      </dsp:nvSpPr>
      <dsp:spPr>
        <a:xfrm>
          <a:off x="5794277" y="1373256"/>
          <a:ext cx="1328140" cy="843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/>
            <a:t>Mijelinizacija</a:t>
          </a:r>
          <a:endParaRPr lang="en-US" sz="1300" b="1" kern="1200" dirty="0"/>
        </a:p>
      </dsp:txBody>
      <dsp:txXfrm>
        <a:off x="5818978" y="1397957"/>
        <a:ext cx="1278738" cy="793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58B66-2EE2-453C-9391-B5DB53BB7D53}">
      <dsp:nvSpPr>
        <dsp:cNvPr id="0" name=""/>
        <dsp:cNvSpPr/>
      </dsp:nvSpPr>
      <dsp:spPr>
        <a:xfrm>
          <a:off x="5218687" y="2730859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0FA57-D09C-4D79-BC22-A3562A142612}">
      <dsp:nvSpPr>
        <dsp:cNvPr id="0" name=""/>
        <dsp:cNvSpPr/>
      </dsp:nvSpPr>
      <dsp:spPr>
        <a:xfrm>
          <a:off x="5218687" y="1714728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F8C6E-523B-4A8C-A678-B2014A63407F}">
      <dsp:nvSpPr>
        <dsp:cNvPr id="0" name=""/>
        <dsp:cNvSpPr/>
      </dsp:nvSpPr>
      <dsp:spPr>
        <a:xfrm>
          <a:off x="3476553" y="698596"/>
          <a:ext cx="1787854" cy="31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24"/>
              </a:lnTo>
              <a:lnTo>
                <a:pt x="1787854" y="217524"/>
              </a:lnTo>
              <a:lnTo>
                <a:pt x="1787854" y="3191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88634-3238-43DB-93CD-2F41769E9B82}">
      <dsp:nvSpPr>
        <dsp:cNvPr id="0" name=""/>
        <dsp:cNvSpPr/>
      </dsp:nvSpPr>
      <dsp:spPr>
        <a:xfrm>
          <a:off x="3453596" y="3746991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2058E-A318-48A4-A03D-BAFB5390C7EC}">
      <dsp:nvSpPr>
        <dsp:cNvPr id="0" name=""/>
        <dsp:cNvSpPr/>
      </dsp:nvSpPr>
      <dsp:spPr>
        <a:xfrm>
          <a:off x="3453596" y="2730859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97E44-4D57-4637-9870-11194E5934F4}">
      <dsp:nvSpPr>
        <dsp:cNvPr id="0" name=""/>
        <dsp:cNvSpPr/>
      </dsp:nvSpPr>
      <dsp:spPr>
        <a:xfrm>
          <a:off x="3453596" y="1702350"/>
          <a:ext cx="91440" cy="331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CF4EC-98DD-44A8-9DFA-E3CD9D387AB6}">
      <dsp:nvSpPr>
        <dsp:cNvPr id="0" name=""/>
        <dsp:cNvSpPr/>
      </dsp:nvSpPr>
      <dsp:spPr>
        <a:xfrm>
          <a:off x="3430833" y="698596"/>
          <a:ext cx="91440" cy="306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147"/>
              </a:lnTo>
              <a:lnTo>
                <a:pt x="68482" y="205147"/>
              </a:lnTo>
              <a:lnTo>
                <a:pt x="68482" y="3068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5C150-7C3E-4184-882D-D0CE6135E320}">
      <dsp:nvSpPr>
        <dsp:cNvPr id="0" name=""/>
        <dsp:cNvSpPr/>
      </dsp:nvSpPr>
      <dsp:spPr>
        <a:xfrm>
          <a:off x="1665742" y="4763122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5B74-9FB6-4DF5-BA4B-E8D61D4016C8}">
      <dsp:nvSpPr>
        <dsp:cNvPr id="0" name=""/>
        <dsp:cNvSpPr/>
      </dsp:nvSpPr>
      <dsp:spPr>
        <a:xfrm>
          <a:off x="1665742" y="3746991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65645-A8DA-4B32-849E-203719AAB551}">
      <dsp:nvSpPr>
        <dsp:cNvPr id="0" name=""/>
        <dsp:cNvSpPr/>
      </dsp:nvSpPr>
      <dsp:spPr>
        <a:xfrm>
          <a:off x="1665742" y="2730859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A5D42-4349-4356-95C4-7CD1117B00F5}">
      <dsp:nvSpPr>
        <dsp:cNvPr id="0" name=""/>
        <dsp:cNvSpPr/>
      </dsp:nvSpPr>
      <dsp:spPr>
        <a:xfrm>
          <a:off x="1665742" y="1714728"/>
          <a:ext cx="91440" cy="31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F237-EBAC-4980-B54F-CFD91001E990}">
      <dsp:nvSpPr>
        <dsp:cNvPr id="0" name=""/>
        <dsp:cNvSpPr/>
      </dsp:nvSpPr>
      <dsp:spPr>
        <a:xfrm>
          <a:off x="1711462" y="698596"/>
          <a:ext cx="1765091" cy="319198"/>
        </a:xfrm>
        <a:custGeom>
          <a:avLst/>
          <a:gdLst/>
          <a:ahLst/>
          <a:cxnLst/>
          <a:rect l="0" t="0" r="0" b="0"/>
          <a:pathLst>
            <a:path>
              <a:moveTo>
                <a:pt x="1765091" y="0"/>
              </a:moveTo>
              <a:lnTo>
                <a:pt x="1765091" y="217524"/>
              </a:lnTo>
              <a:lnTo>
                <a:pt x="0" y="217524"/>
              </a:lnTo>
              <a:lnTo>
                <a:pt x="0" y="3191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BBA31-6CBA-4562-9126-E4C807E0F5FE}">
      <dsp:nvSpPr>
        <dsp:cNvPr id="0" name=""/>
        <dsp:cNvSpPr/>
      </dsp:nvSpPr>
      <dsp:spPr>
        <a:xfrm>
          <a:off x="1623601" y="1664"/>
          <a:ext cx="3705903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D8B93-CA8C-4D61-876F-E9B3696AE63B}">
      <dsp:nvSpPr>
        <dsp:cNvPr id="0" name=""/>
        <dsp:cNvSpPr/>
      </dsp:nvSpPr>
      <dsp:spPr>
        <a:xfrm>
          <a:off x="1745549" y="117514"/>
          <a:ext cx="3705903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</a:t>
          </a:r>
          <a:r>
            <a:rPr lang="sr-Latn-RS" sz="1800" b="1" kern="1200" dirty="0"/>
            <a:t>oremećaji kortikalnog razvoja</a:t>
          </a:r>
          <a:endParaRPr lang="en-US" sz="1800" b="1" kern="1200" dirty="0"/>
        </a:p>
      </dsp:txBody>
      <dsp:txXfrm>
        <a:off x="1765961" y="137926"/>
        <a:ext cx="3665079" cy="656108"/>
      </dsp:txXfrm>
    </dsp:sp>
    <dsp:sp modelId="{C42D7134-8C93-41B6-BFD4-92B3F97FEE5F}">
      <dsp:nvSpPr>
        <dsp:cNvPr id="0" name=""/>
        <dsp:cNvSpPr/>
      </dsp:nvSpPr>
      <dsp:spPr>
        <a:xfrm>
          <a:off x="918841" y="1017795"/>
          <a:ext cx="1585241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B9609-08BF-4A7C-887C-A78782CB9EB1}">
      <dsp:nvSpPr>
        <dsp:cNvPr id="0" name=""/>
        <dsp:cNvSpPr/>
      </dsp:nvSpPr>
      <dsp:spPr>
        <a:xfrm>
          <a:off x="1040789" y="1133646"/>
          <a:ext cx="1585241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/>
            <a:t>Proliferacije</a:t>
          </a:r>
          <a:endParaRPr lang="en-US" sz="1600" b="1" kern="1200" dirty="0"/>
        </a:p>
      </dsp:txBody>
      <dsp:txXfrm>
        <a:off x="1061201" y="1154058"/>
        <a:ext cx="1544417" cy="656108"/>
      </dsp:txXfrm>
    </dsp:sp>
    <dsp:sp modelId="{0C772E7A-12CE-4F7C-8844-F6F13ACC3A32}">
      <dsp:nvSpPr>
        <dsp:cNvPr id="0" name=""/>
        <dsp:cNvSpPr/>
      </dsp:nvSpPr>
      <dsp:spPr>
        <a:xfrm>
          <a:off x="1074405" y="2033927"/>
          <a:ext cx="1274113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81BD-6A13-4E50-8FAA-A510CCB39E8B}">
      <dsp:nvSpPr>
        <dsp:cNvPr id="0" name=""/>
        <dsp:cNvSpPr/>
      </dsp:nvSpPr>
      <dsp:spPr>
        <a:xfrm>
          <a:off x="1196353" y="2149777"/>
          <a:ext cx="1274113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Smanjena proliferacija</a:t>
          </a:r>
          <a:endParaRPr lang="en-US" sz="1400" kern="1200" dirty="0"/>
        </a:p>
      </dsp:txBody>
      <dsp:txXfrm>
        <a:off x="1216765" y="2170189"/>
        <a:ext cx="1233289" cy="656108"/>
      </dsp:txXfrm>
    </dsp:sp>
    <dsp:sp modelId="{EC2EE960-5E53-47F7-8E0A-37CE9734A761}">
      <dsp:nvSpPr>
        <dsp:cNvPr id="0" name=""/>
        <dsp:cNvSpPr/>
      </dsp:nvSpPr>
      <dsp:spPr>
        <a:xfrm>
          <a:off x="1087658" y="3050058"/>
          <a:ext cx="1247608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4665A-B8D5-4966-B911-22C15D136B9D}">
      <dsp:nvSpPr>
        <dsp:cNvPr id="0" name=""/>
        <dsp:cNvSpPr/>
      </dsp:nvSpPr>
      <dsp:spPr>
        <a:xfrm>
          <a:off x="1209606" y="3165909"/>
          <a:ext cx="1247608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Povećana proliferacija</a:t>
          </a:r>
          <a:endParaRPr lang="en-US" sz="1400" kern="1200" dirty="0"/>
        </a:p>
      </dsp:txBody>
      <dsp:txXfrm>
        <a:off x="1230018" y="3186321"/>
        <a:ext cx="1206784" cy="656108"/>
      </dsp:txXfrm>
    </dsp:sp>
    <dsp:sp modelId="{C1F38773-B49D-44B5-B1AE-7889293C106D}">
      <dsp:nvSpPr>
        <dsp:cNvPr id="0" name=""/>
        <dsp:cNvSpPr/>
      </dsp:nvSpPr>
      <dsp:spPr>
        <a:xfrm>
          <a:off x="981647" y="4066190"/>
          <a:ext cx="1459629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647E7-E25F-4D5A-902C-878E45A00EBB}">
      <dsp:nvSpPr>
        <dsp:cNvPr id="0" name=""/>
        <dsp:cNvSpPr/>
      </dsp:nvSpPr>
      <dsp:spPr>
        <a:xfrm>
          <a:off x="1103595" y="4182040"/>
          <a:ext cx="1459629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Proliferacija malformacija  (‘hamartomna’)</a:t>
          </a:r>
          <a:endParaRPr lang="en-US" sz="1400" kern="1200" dirty="0"/>
        </a:p>
      </dsp:txBody>
      <dsp:txXfrm>
        <a:off x="1124007" y="4202452"/>
        <a:ext cx="1418805" cy="656108"/>
      </dsp:txXfrm>
    </dsp:sp>
    <dsp:sp modelId="{E65B1C84-2801-4C21-81D4-D4D73F01795C}">
      <dsp:nvSpPr>
        <dsp:cNvPr id="0" name=""/>
        <dsp:cNvSpPr/>
      </dsp:nvSpPr>
      <dsp:spPr>
        <a:xfrm>
          <a:off x="955147" y="5082321"/>
          <a:ext cx="1512629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E73DB-880A-4EC3-9CCD-CCB10DB31251}">
      <dsp:nvSpPr>
        <dsp:cNvPr id="0" name=""/>
        <dsp:cNvSpPr/>
      </dsp:nvSpPr>
      <dsp:spPr>
        <a:xfrm>
          <a:off x="1077095" y="5198172"/>
          <a:ext cx="1512629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Neoplastička proliferacija</a:t>
          </a:r>
          <a:endParaRPr lang="en-US" sz="1400" kern="1200" dirty="0"/>
        </a:p>
      </dsp:txBody>
      <dsp:txXfrm>
        <a:off x="1097507" y="5218584"/>
        <a:ext cx="1471805" cy="656108"/>
      </dsp:txXfrm>
    </dsp:sp>
    <dsp:sp modelId="{145A67DD-C30D-49F1-BC0D-E20652665777}">
      <dsp:nvSpPr>
        <dsp:cNvPr id="0" name=""/>
        <dsp:cNvSpPr/>
      </dsp:nvSpPr>
      <dsp:spPr>
        <a:xfrm>
          <a:off x="2747979" y="1005418"/>
          <a:ext cx="1502674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935E7-B9FE-47E3-8E07-5B03D41A6498}">
      <dsp:nvSpPr>
        <dsp:cNvPr id="0" name=""/>
        <dsp:cNvSpPr/>
      </dsp:nvSpPr>
      <dsp:spPr>
        <a:xfrm>
          <a:off x="2869926" y="1121268"/>
          <a:ext cx="1502674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/>
            <a:t>Migracije</a:t>
          </a:r>
          <a:endParaRPr lang="en-US" sz="1600" b="1" kern="1200" dirty="0"/>
        </a:p>
      </dsp:txBody>
      <dsp:txXfrm>
        <a:off x="2890338" y="1141680"/>
        <a:ext cx="1461850" cy="656108"/>
      </dsp:txXfrm>
    </dsp:sp>
    <dsp:sp modelId="{DFAA7774-BFFA-453B-9F33-0DE8D7160CC1}">
      <dsp:nvSpPr>
        <dsp:cNvPr id="0" name=""/>
        <dsp:cNvSpPr/>
      </dsp:nvSpPr>
      <dsp:spPr>
        <a:xfrm>
          <a:off x="2781684" y="2033927"/>
          <a:ext cx="1435264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A2B2-3B73-428B-A876-00097FF430B7}">
      <dsp:nvSpPr>
        <dsp:cNvPr id="0" name=""/>
        <dsp:cNvSpPr/>
      </dsp:nvSpPr>
      <dsp:spPr>
        <a:xfrm>
          <a:off x="2903632" y="2149777"/>
          <a:ext cx="1435264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Nedovoljna</a:t>
          </a:r>
          <a:endParaRPr lang="en-US" sz="1400" kern="1200" dirty="0"/>
        </a:p>
      </dsp:txBody>
      <dsp:txXfrm>
        <a:off x="2924044" y="2170189"/>
        <a:ext cx="1394440" cy="656108"/>
      </dsp:txXfrm>
    </dsp:sp>
    <dsp:sp modelId="{AE125BE1-FBFC-4607-911E-B86B413D0026}">
      <dsp:nvSpPr>
        <dsp:cNvPr id="0" name=""/>
        <dsp:cNvSpPr/>
      </dsp:nvSpPr>
      <dsp:spPr>
        <a:xfrm>
          <a:off x="2861194" y="3050058"/>
          <a:ext cx="1276242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EAF3C-8184-450F-A868-8C59C64DC253}">
      <dsp:nvSpPr>
        <dsp:cNvPr id="0" name=""/>
        <dsp:cNvSpPr/>
      </dsp:nvSpPr>
      <dsp:spPr>
        <a:xfrm>
          <a:off x="2983142" y="3165909"/>
          <a:ext cx="1276242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Preterana</a:t>
          </a:r>
          <a:endParaRPr lang="en-US" sz="1400" kern="1200" dirty="0"/>
        </a:p>
      </dsp:txBody>
      <dsp:txXfrm>
        <a:off x="3003554" y="3186321"/>
        <a:ext cx="1235418" cy="656108"/>
      </dsp:txXfrm>
    </dsp:sp>
    <dsp:sp modelId="{20797A85-A156-4758-8F66-3239934A2E56}">
      <dsp:nvSpPr>
        <dsp:cNvPr id="0" name=""/>
        <dsp:cNvSpPr/>
      </dsp:nvSpPr>
      <dsp:spPr>
        <a:xfrm>
          <a:off x="2847942" y="4066190"/>
          <a:ext cx="1302748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5A14-8502-415F-B5B0-33AA232A2F8F}">
      <dsp:nvSpPr>
        <dsp:cNvPr id="0" name=""/>
        <dsp:cNvSpPr/>
      </dsp:nvSpPr>
      <dsp:spPr>
        <a:xfrm>
          <a:off x="2969890" y="4182040"/>
          <a:ext cx="1302748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Ektopička</a:t>
          </a:r>
          <a:endParaRPr lang="en-US" sz="1400" kern="1200" dirty="0"/>
        </a:p>
      </dsp:txBody>
      <dsp:txXfrm>
        <a:off x="2990302" y="4202452"/>
        <a:ext cx="1261924" cy="656108"/>
      </dsp:txXfrm>
    </dsp:sp>
    <dsp:sp modelId="{6DA77F55-1DD7-46BF-ABF5-649CB8013B19}">
      <dsp:nvSpPr>
        <dsp:cNvPr id="0" name=""/>
        <dsp:cNvSpPr/>
      </dsp:nvSpPr>
      <dsp:spPr>
        <a:xfrm>
          <a:off x="4494549" y="1017795"/>
          <a:ext cx="1539716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CBE01-2D33-4EA1-811B-EF0F735C8E15}">
      <dsp:nvSpPr>
        <dsp:cNvPr id="0" name=""/>
        <dsp:cNvSpPr/>
      </dsp:nvSpPr>
      <dsp:spPr>
        <a:xfrm>
          <a:off x="4616497" y="1133646"/>
          <a:ext cx="1539716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/>
            <a:t>Organizacije*</a:t>
          </a:r>
          <a:endParaRPr lang="en-US" sz="1600" b="1" kern="1200" dirty="0"/>
        </a:p>
      </dsp:txBody>
      <dsp:txXfrm>
        <a:off x="4636909" y="1154058"/>
        <a:ext cx="1498892" cy="656108"/>
      </dsp:txXfrm>
    </dsp:sp>
    <dsp:sp modelId="{59773C0E-1EE1-4597-A99A-3E61D7FCC3C5}">
      <dsp:nvSpPr>
        <dsp:cNvPr id="0" name=""/>
        <dsp:cNvSpPr/>
      </dsp:nvSpPr>
      <dsp:spPr>
        <a:xfrm>
          <a:off x="4522948" y="2033927"/>
          <a:ext cx="1482919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B8B86-C4EA-4299-8177-04C17BAA1970}">
      <dsp:nvSpPr>
        <dsp:cNvPr id="0" name=""/>
        <dsp:cNvSpPr/>
      </dsp:nvSpPr>
      <dsp:spPr>
        <a:xfrm>
          <a:off x="4644896" y="2149777"/>
          <a:ext cx="1482919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Površinskog korteksa</a:t>
          </a:r>
          <a:endParaRPr lang="en-US" sz="1400" kern="1200" dirty="0"/>
        </a:p>
      </dsp:txBody>
      <dsp:txXfrm>
        <a:off x="4665308" y="2170189"/>
        <a:ext cx="1442095" cy="656108"/>
      </dsp:txXfrm>
    </dsp:sp>
    <dsp:sp modelId="{B6FB3F51-8243-465A-A055-914EB5F8F342}">
      <dsp:nvSpPr>
        <dsp:cNvPr id="0" name=""/>
        <dsp:cNvSpPr/>
      </dsp:nvSpPr>
      <dsp:spPr>
        <a:xfrm>
          <a:off x="4589206" y="3050058"/>
          <a:ext cx="1350403" cy="69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E82D0-2553-4AC3-AD2A-B2683375EA33}">
      <dsp:nvSpPr>
        <dsp:cNvPr id="0" name=""/>
        <dsp:cNvSpPr/>
      </dsp:nvSpPr>
      <dsp:spPr>
        <a:xfrm>
          <a:off x="4711154" y="3165909"/>
          <a:ext cx="1350403" cy="69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Celog korteksa</a:t>
          </a:r>
          <a:endParaRPr lang="en-US" sz="1400" kern="1200" dirty="0"/>
        </a:p>
      </dsp:txBody>
      <dsp:txXfrm>
        <a:off x="4731566" y="3186321"/>
        <a:ext cx="1309579" cy="656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AE48E-4AD8-44BC-90A0-E425C66103A5}">
      <dsp:nvSpPr>
        <dsp:cNvPr id="0" name=""/>
        <dsp:cNvSpPr/>
      </dsp:nvSpPr>
      <dsp:spPr>
        <a:xfrm>
          <a:off x="7763994" y="3563326"/>
          <a:ext cx="91440" cy="40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9A2B5-B501-4D1E-8CD2-E95B3E8C195D}">
      <dsp:nvSpPr>
        <dsp:cNvPr id="0" name=""/>
        <dsp:cNvSpPr/>
      </dsp:nvSpPr>
      <dsp:spPr>
        <a:xfrm>
          <a:off x="7763994" y="2277425"/>
          <a:ext cx="91440" cy="40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C8478-229C-4A85-8608-376A7EAA41E3}">
      <dsp:nvSpPr>
        <dsp:cNvPr id="0" name=""/>
        <dsp:cNvSpPr/>
      </dsp:nvSpPr>
      <dsp:spPr>
        <a:xfrm>
          <a:off x="4421041" y="987872"/>
          <a:ext cx="3388673" cy="40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26"/>
              </a:lnTo>
              <a:lnTo>
                <a:pt x="3388673" y="278926"/>
              </a:lnTo>
              <a:lnTo>
                <a:pt x="3388673" y="4075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58B66-2EE2-453C-9391-B5DB53BB7D53}">
      <dsp:nvSpPr>
        <dsp:cNvPr id="0" name=""/>
        <dsp:cNvSpPr/>
      </dsp:nvSpPr>
      <dsp:spPr>
        <a:xfrm>
          <a:off x="5458347" y="3563326"/>
          <a:ext cx="91440" cy="40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0FA57-D09C-4D79-BC22-A3562A142612}">
      <dsp:nvSpPr>
        <dsp:cNvPr id="0" name=""/>
        <dsp:cNvSpPr/>
      </dsp:nvSpPr>
      <dsp:spPr>
        <a:xfrm>
          <a:off x="5458347" y="2277425"/>
          <a:ext cx="91440" cy="40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F8C6E-523B-4A8C-A678-B2014A63407F}">
      <dsp:nvSpPr>
        <dsp:cNvPr id="0" name=""/>
        <dsp:cNvSpPr/>
      </dsp:nvSpPr>
      <dsp:spPr>
        <a:xfrm>
          <a:off x="4421041" y="987872"/>
          <a:ext cx="1083026" cy="40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26"/>
              </a:lnTo>
              <a:lnTo>
                <a:pt x="1083026" y="278926"/>
              </a:lnTo>
              <a:lnTo>
                <a:pt x="1083026" y="4075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97E44-4D57-4637-9870-11194E5934F4}">
      <dsp:nvSpPr>
        <dsp:cNvPr id="0" name=""/>
        <dsp:cNvSpPr/>
      </dsp:nvSpPr>
      <dsp:spPr>
        <a:xfrm>
          <a:off x="3224647" y="2261761"/>
          <a:ext cx="91440" cy="419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6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CF4EC-98DD-44A8-9DFA-E3CD9D387AB6}">
      <dsp:nvSpPr>
        <dsp:cNvPr id="0" name=""/>
        <dsp:cNvSpPr/>
      </dsp:nvSpPr>
      <dsp:spPr>
        <a:xfrm>
          <a:off x="3270367" y="987872"/>
          <a:ext cx="1150673" cy="391929"/>
        </a:xfrm>
        <a:custGeom>
          <a:avLst/>
          <a:gdLst/>
          <a:ahLst/>
          <a:cxnLst/>
          <a:rect l="0" t="0" r="0" b="0"/>
          <a:pathLst>
            <a:path>
              <a:moveTo>
                <a:pt x="1150673" y="0"/>
              </a:moveTo>
              <a:lnTo>
                <a:pt x="1150673" y="263262"/>
              </a:lnTo>
              <a:lnTo>
                <a:pt x="0" y="263262"/>
              </a:lnTo>
              <a:lnTo>
                <a:pt x="0" y="3919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65645-A8DA-4B32-849E-203719AAB551}">
      <dsp:nvSpPr>
        <dsp:cNvPr id="0" name=""/>
        <dsp:cNvSpPr/>
      </dsp:nvSpPr>
      <dsp:spPr>
        <a:xfrm>
          <a:off x="962140" y="3563326"/>
          <a:ext cx="91440" cy="40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A5D42-4349-4356-95C4-7CD1117B00F5}">
      <dsp:nvSpPr>
        <dsp:cNvPr id="0" name=""/>
        <dsp:cNvSpPr/>
      </dsp:nvSpPr>
      <dsp:spPr>
        <a:xfrm>
          <a:off x="962140" y="2277425"/>
          <a:ext cx="91440" cy="40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F237-EBAC-4980-B54F-CFD91001E990}">
      <dsp:nvSpPr>
        <dsp:cNvPr id="0" name=""/>
        <dsp:cNvSpPr/>
      </dsp:nvSpPr>
      <dsp:spPr>
        <a:xfrm>
          <a:off x="1007860" y="987872"/>
          <a:ext cx="3413180" cy="407593"/>
        </a:xfrm>
        <a:custGeom>
          <a:avLst/>
          <a:gdLst/>
          <a:ahLst/>
          <a:cxnLst/>
          <a:rect l="0" t="0" r="0" b="0"/>
          <a:pathLst>
            <a:path>
              <a:moveTo>
                <a:pt x="3413180" y="0"/>
              </a:moveTo>
              <a:lnTo>
                <a:pt x="3413180" y="278926"/>
              </a:lnTo>
              <a:lnTo>
                <a:pt x="0" y="278926"/>
              </a:lnTo>
              <a:lnTo>
                <a:pt x="0" y="4075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BBA31-6CBA-4562-9126-E4C807E0F5FE}">
      <dsp:nvSpPr>
        <dsp:cNvPr id="0" name=""/>
        <dsp:cNvSpPr/>
      </dsp:nvSpPr>
      <dsp:spPr>
        <a:xfrm>
          <a:off x="2076154" y="105913"/>
          <a:ext cx="4689773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D8B93-CA8C-4D61-876F-E9B3696AE63B}">
      <dsp:nvSpPr>
        <dsp:cNvPr id="0" name=""/>
        <dsp:cNvSpPr/>
      </dsp:nvSpPr>
      <dsp:spPr>
        <a:xfrm>
          <a:off x="2230477" y="252520"/>
          <a:ext cx="4689773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</a:t>
          </a:r>
          <a:r>
            <a:rPr lang="sr-Latn-RS" sz="1800" b="1" kern="1200" dirty="0"/>
            <a:t>oremećaji kortikalne proliferacije</a:t>
          </a:r>
          <a:endParaRPr lang="en-US" sz="1800" b="1" kern="1200" dirty="0"/>
        </a:p>
      </dsp:txBody>
      <dsp:txXfrm>
        <a:off x="2256309" y="278352"/>
        <a:ext cx="4638109" cy="830295"/>
      </dsp:txXfrm>
    </dsp:sp>
    <dsp:sp modelId="{C42D7134-8C93-41B6-BFD4-92B3F97FEE5F}">
      <dsp:nvSpPr>
        <dsp:cNvPr id="0" name=""/>
        <dsp:cNvSpPr/>
      </dsp:nvSpPr>
      <dsp:spPr>
        <a:xfrm>
          <a:off x="4808" y="1395465"/>
          <a:ext cx="2006103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B9609-08BF-4A7C-887C-A78782CB9EB1}">
      <dsp:nvSpPr>
        <dsp:cNvPr id="0" name=""/>
        <dsp:cNvSpPr/>
      </dsp:nvSpPr>
      <dsp:spPr>
        <a:xfrm>
          <a:off x="159132" y="1542073"/>
          <a:ext cx="2006103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0" kern="1200" dirty="0"/>
            <a:t>SMANJENA</a:t>
          </a:r>
          <a:endParaRPr lang="en-US" sz="1800" b="0" kern="1200" dirty="0"/>
        </a:p>
      </dsp:txBody>
      <dsp:txXfrm>
        <a:off x="184964" y="1567905"/>
        <a:ext cx="1954439" cy="830295"/>
      </dsp:txXfrm>
    </dsp:sp>
    <dsp:sp modelId="{0C772E7A-12CE-4F7C-8844-F6F13ACC3A32}">
      <dsp:nvSpPr>
        <dsp:cNvPr id="0" name=""/>
        <dsp:cNvSpPr/>
      </dsp:nvSpPr>
      <dsp:spPr>
        <a:xfrm>
          <a:off x="211631" y="2681367"/>
          <a:ext cx="1592457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81BD-6A13-4E50-8FAA-A510CCB39E8B}">
      <dsp:nvSpPr>
        <dsp:cNvPr id="0" name=""/>
        <dsp:cNvSpPr/>
      </dsp:nvSpPr>
      <dsp:spPr>
        <a:xfrm>
          <a:off x="365955" y="2827974"/>
          <a:ext cx="1592457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Mikrocefalija</a:t>
          </a:r>
          <a:r>
            <a:rPr lang="sr-Latn-RS" sz="1400" kern="1200" dirty="0"/>
            <a:t> (sa normalnom. </a:t>
          </a:r>
          <a:r>
            <a:rPr lang="en-US" sz="1400" kern="1200" dirty="0"/>
            <a:t>I</a:t>
          </a:r>
          <a:r>
            <a:rPr lang="sr-Latn-RS" sz="1400" kern="1200" dirty="0"/>
            <a:t>li tanjom korom)</a:t>
          </a:r>
          <a:endParaRPr lang="en-US" sz="1400" kern="1200" dirty="0"/>
        </a:p>
      </dsp:txBody>
      <dsp:txXfrm>
        <a:off x="391787" y="2853806"/>
        <a:ext cx="1540793" cy="830295"/>
      </dsp:txXfrm>
    </dsp:sp>
    <dsp:sp modelId="{EC2EE960-5E53-47F7-8E0A-37CE9734A761}">
      <dsp:nvSpPr>
        <dsp:cNvPr id="0" name=""/>
        <dsp:cNvSpPr/>
      </dsp:nvSpPr>
      <dsp:spPr>
        <a:xfrm>
          <a:off x="211631" y="3967268"/>
          <a:ext cx="1592457" cy="87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4665A-B8D5-4966-B911-22C15D136B9D}">
      <dsp:nvSpPr>
        <dsp:cNvPr id="0" name=""/>
        <dsp:cNvSpPr/>
      </dsp:nvSpPr>
      <dsp:spPr>
        <a:xfrm>
          <a:off x="365955" y="4113876"/>
          <a:ext cx="1592457" cy="874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Mikro-lizencefalija</a:t>
          </a:r>
          <a:r>
            <a:rPr lang="sr-Latn-RS" sz="1400" kern="1200" dirty="0"/>
            <a:t> (sa zadebljanom korom)</a:t>
          </a:r>
          <a:endParaRPr lang="en-US" sz="1400" kern="1200" dirty="0"/>
        </a:p>
      </dsp:txBody>
      <dsp:txXfrm>
        <a:off x="391578" y="4139499"/>
        <a:ext cx="1541211" cy="823604"/>
      </dsp:txXfrm>
    </dsp:sp>
    <dsp:sp modelId="{145A67DD-C30D-49F1-BC0D-E20652665777}">
      <dsp:nvSpPr>
        <dsp:cNvPr id="0" name=""/>
        <dsp:cNvSpPr/>
      </dsp:nvSpPr>
      <dsp:spPr>
        <a:xfrm>
          <a:off x="2319559" y="1379802"/>
          <a:ext cx="1901615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935E7-B9FE-47E3-8E07-5B03D41A6498}">
      <dsp:nvSpPr>
        <dsp:cNvPr id="0" name=""/>
        <dsp:cNvSpPr/>
      </dsp:nvSpPr>
      <dsp:spPr>
        <a:xfrm>
          <a:off x="2473883" y="1526409"/>
          <a:ext cx="1901615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0" kern="1200" dirty="0"/>
            <a:t>POVEĆANA</a:t>
          </a:r>
          <a:endParaRPr lang="en-US" sz="1800" b="0" kern="1200" dirty="0"/>
        </a:p>
      </dsp:txBody>
      <dsp:txXfrm>
        <a:off x="2499715" y="1552241"/>
        <a:ext cx="1849951" cy="830295"/>
      </dsp:txXfrm>
    </dsp:sp>
    <dsp:sp modelId="{DFAA7774-BFFA-453B-9F33-0DE8D7160CC1}">
      <dsp:nvSpPr>
        <dsp:cNvPr id="0" name=""/>
        <dsp:cNvSpPr/>
      </dsp:nvSpPr>
      <dsp:spPr>
        <a:xfrm>
          <a:off x="2199453" y="2681367"/>
          <a:ext cx="2141827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A2B2-3B73-428B-A876-00097FF430B7}">
      <dsp:nvSpPr>
        <dsp:cNvPr id="0" name=""/>
        <dsp:cNvSpPr/>
      </dsp:nvSpPr>
      <dsp:spPr>
        <a:xfrm>
          <a:off x="2353776" y="2827974"/>
          <a:ext cx="2141827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Hemimegaencefalija</a:t>
          </a:r>
          <a:endParaRPr lang="en-US" sz="1400" b="1" kern="1200" dirty="0"/>
        </a:p>
      </dsp:txBody>
      <dsp:txXfrm>
        <a:off x="2379608" y="2853806"/>
        <a:ext cx="2090163" cy="830295"/>
      </dsp:txXfrm>
    </dsp:sp>
    <dsp:sp modelId="{6DA77F55-1DD7-46BF-ABF5-649CB8013B19}">
      <dsp:nvSpPr>
        <dsp:cNvPr id="0" name=""/>
        <dsp:cNvSpPr/>
      </dsp:nvSpPr>
      <dsp:spPr>
        <a:xfrm>
          <a:off x="4529822" y="1395465"/>
          <a:ext cx="1948491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CBE01-2D33-4EA1-811B-EF0F735C8E15}">
      <dsp:nvSpPr>
        <dsp:cNvPr id="0" name=""/>
        <dsp:cNvSpPr/>
      </dsp:nvSpPr>
      <dsp:spPr>
        <a:xfrm>
          <a:off x="4684145" y="1542073"/>
          <a:ext cx="1948491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0" kern="1200" dirty="0"/>
            <a:t>HAMARTORMNA</a:t>
          </a:r>
          <a:r>
            <a:rPr lang="sr-Latn-RS" sz="1600" b="1" kern="1200" dirty="0"/>
            <a:t>*</a:t>
          </a:r>
          <a:endParaRPr lang="en-US" sz="1600" b="1" kern="1200" dirty="0"/>
        </a:p>
      </dsp:txBody>
      <dsp:txXfrm>
        <a:off x="4709977" y="1567905"/>
        <a:ext cx="1896827" cy="830295"/>
      </dsp:txXfrm>
    </dsp:sp>
    <dsp:sp modelId="{59773C0E-1EE1-4597-A99A-3E61D7FCC3C5}">
      <dsp:nvSpPr>
        <dsp:cNvPr id="0" name=""/>
        <dsp:cNvSpPr/>
      </dsp:nvSpPr>
      <dsp:spPr>
        <a:xfrm>
          <a:off x="4664359" y="2681367"/>
          <a:ext cx="1679417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B8B86-C4EA-4299-8177-04C17BAA1970}">
      <dsp:nvSpPr>
        <dsp:cNvPr id="0" name=""/>
        <dsp:cNvSpPr/>
      </dsp:nvSpPr>
      <dsp:spPr>
        <a:xfrm>
          <a:off x="4818682" y="2827974"/>
          <a:ext cx="1679417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Fokalna kortikalna displazija** </a:t>
          </a:r>
          <a:r>
            <a:rPr lang="sr-Latn-RS" sz="1400" b="0" kern="1200" dirty="0"/>
            <a:t>(sa balon ćelijama)</a:t>
          </a:r>
          <a:endParaRPr lang="en-US" sz="1400" b="1" kern="1200" dirty="0"/>
        </a:p>
      </dsp:txBody>
      <dsp:txXfrm>
        <a:off x="4844514" y="2853806"/>
        <a:ext cx="1627753" cy="830295"/>
      </dsp:txXfrm>
    </dsp:sp>
    <dsp:sp modelId="{B6FB3F51-8243-465A-A055-914EB5F8F342}">
      <dsp:nvSpPr>
        <dsp:cNvPr id="0" name=""/>
        <dsp:cNvSpPr/>
      </dsp:nvSpPr>
      <dsp:spPr>
        <a:xfrm>
          <a:off x="4809611" y="3967268"/>
          <a:ext cx="1388912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E82D0-2553-4AC3-AD2A-B2683375EA33}">
      <dsp:nvSpPr>
        <dsp:cNvPr id="0" name=""/>
        <dsp:cNvSpPr/>
      </dsp:nvSpPr>
      <dsp:spPr>
        <a:xfrm>
          <a:off x="4963935" y="4113876"/>
          <a:ext cx="1388912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Tuberozna skleroza</a:t>
          </a:r>
          <a:endParaRPr lang="en-US" sz="1400" kern="1200" dirty="0"/>
        </a:p>
      </dsp:txBody>
      <dsp:txXfrm>
        <a:off x="4989767" y="4139708"/>
        <a:ext cx="1337248" cy="830295"/>
      </dsp:txXfrm>
    </dsp:sp>
    <dsp:sp modelId="{35F16583-60E8-4798-A21B-57D9F85C4AD1}">
      <dsp:nvSpPr>
        <dsp:cNvPr id="0" name=""/>
        <dsp:cNvSpPr/>
      </dsp:nvSpPr>
      <dsp:spPr>
        <a:xfrm>
          <a:off x="6786960" y="1395465"/>
          <a:ext cx="2045506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346BE-08AA-46EE-9666-72114CC2F310}">
      <dsp:nvSpPr>
        <dsp:cNvPr id="0" name=""/>
        <dsp:cNvSpPr/>
      </dsp:nvSpPr>
      <dsp:spPr>
        <a:xfrm>
          <a:off x="6941284" y="1542073"/>
          <a:ext cx="2045506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0" kern="1200" dirty="0"/>
            <a:t>NEOPLASTIČKA</a:t>
          </a:r>
          <a:endParaRPr lang="en-US" sz="1800" b="0" kern="1200" dirty="0"/>
        </a:p>
      </dsp:txBody>
      <dsp:txXfrm>
        <a:off x="6967116" y="1567905"/>
        <a:ext cx="1993842" cy="830295"/>
      </dsp:txXfrm>
    </dsp:sp>
    <dsp:sp modelId="{4FB8179A-2C59-4594-97DA-47137C7C2652}">
      <dsp:nvSpPr>
        <dsp:cNvPr id="0" name=""/>
        <dsp:cNvSpPr/>
      </dsp:nvSpPr>
      <dsp:spPr>
        <a:xfrm>
          <a:off x="7049749" y="2681367"/>
          <a:ext cx="1519928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E4DEB-D262-41D2-9DC2-74FB85EB3358}">
      <dsp:nvSpPr>
        <dsp:cNvPr id="0" name=""/>
        <dsp:cNvSpPr/>
      </dsp:nvSpPr>
      <dsp:spPr>
        <a:xfrm>
          <a:off x="7204073" y="2827974"/>
          <a:ext cx="1519928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Gangliogliom</a:t>
          </a:r>
          <a:endParaRPr lang="en-US" sz="1400" b="1" kern="1200" dirty="0"/>
        </a:p>
      </dsp:txBody>
      <dsp:txXfrm>
        <a:off x="7229905" y="2853806"/>
        <a:ext cx="1468264" cy="830295"/>
      </dsp:txXfrm>
    </dsp:sp>
    <dsp:sp modelId="{755E63AF-1651-4D75-B072-A12FDD1BCAC2}">
      <dsp:nvSpPr>
        <dsp:cNvPr id="0" name=""/>
        <dsp:cNvSpPr/>
      </dsp:nvSpPr>
      <dsp:spPr>
        <a:xfrm>
          <a:off x="6996742" y="3967268"/>
          <a:ext cx="1625944" cy="88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400D1-ABC3-4471-BCDC-B1A3B4C1B1FA}">
      <dsp:nvSpPr>
        <dsp:cNvPr id="0" name=""/>
        <dsp:cNvSpPr/>
      </dsp:nvSpPr>
      <dsp:spPr>
        <a:xfrm>
          <a:off x="7151065" y="4113876"/>
          <a:ext cx="1625944" cy="88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</a:t>
          </a:r>
          <a:r>
            <a:rPr lang="sr-Latn-RS" sz="1300" b="1" kern="1200" dirty="0"/>
            <a:t>i</a:t>
          </a:r>
          <a:r>
            <a:rPr lang="en-US" sz="1300" b="1" kern="1200" dirty="0" err="1"/>
            <a:t>sembr</a:t>
          </a:r>
          <a:r>
            <a:rPr lang="sr-Latn-RS" sz="1300" b="1" kern="1200" dirty="0"/>
            <a:t>i</a:t>
          </a:r>
          <a:r>
            <a:rPr lang="en-US" sz="1300" b="1" kern="1200" dirty="0" err="1"/>
            <a:t>oplasti</a:t>
          </a:r>
          <a:r>
            <a:rPr lang="sr-Latn-RS" sz="1300" b="1" kern="1200" dirty="0"/>
            <a:t>čni</a:t>
          </a:r>
          <a:r>
            <a:rPr lang="en-US" sz="1300" b="1" kern="1200" dirty="0"/>
            <a:t> </a:t>
          </a:r>
          <a:r>
            <a:rPr lang="en-US" sz="1300" b="1" kern="1200" dirty="0" err="1"/>
            <a:t>neuroepitelial</a:t>
          </a:r>
          <a:r>
            <a:rPr lang="sr-Latn-RS" sz="1300" b="1" kern="1200" dirty="0"/>
            <a:t>ni</a:t>
          </a:r>
          <a:r>
            <a:rPr lang="en-US" sz="1300" b="1" kern="1200" dirty="0"/>
            <a:t> tumor</a:t>
          </a:r>
          <a:r>
            <a:rPr lang="sr-Latn-RS" sz="1300" b="1" kern="1200" dirty="0"/>
            <a:t>i</a:t>
          </a:r>
          <a:endParaRPr lang="en-US" sz="1300" b="1" kern="1200" dirty="0"/>
        </a:p>
      </dsp:txBody>
      <dsp:txXfrm>
        <a:off x="7176897" y="4139708"/>
        <a:ext cx="1574280" cy="8302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984BF-4AFB-4C54-B258-D0F435177252}">
      <dsp:nvSpPr>
        <dsp:cNvPr id="0" name=""/>
        <dsp:cNvSpPr/>
      </dsp:nvSpPr>
      <dsp:spPr>
        <a:xfrm>
          <a:off x="3345915" y="2446865"/>
          <a:ext cx="91440" cy="455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5A95E-9207-41FF-A03A-9AD7A6314309}">
      <dsp:nvSpPr>
        <dsp:cNvPr id="0" name=""/>
        <dsp:cNvSpPr/>
      </dsp:nvSpPr>
      <dsp:spPr>
        <a:xfrm>
          <a:off x="2433919" y="995925"/>
          <a:ext cx="957716" cy="45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4"/>
              </a:lnTo>
              <a:lnTo>
                <a:pt x="957716" y="310604"/>
              </a:lnTo>
              <a:lnTo>
                <a:pt x="957716" y="4557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2D49C-E02C-4CCA-8703-ED9CBE70EC37}">
      <dsp:nvSpPr>
        <dsp:cNvPr id="0" name=""/>
        <dsp:cNvSpPr/>
      </dsp:nvSpPr>
      <dsp:spPr>
        <a:xfrm>
          <a:off x="1478843" y="995925"/>
          <a:ext cx="955075" cy="455785"/>
        </a:xfrm>
        <a:custGeom>
          <a:avLst/>
          <a:gdLst/>
          <a:ahLst/>
          <a:cxnLst/>
          <a:rect l="0" t="0" r="0" b="0"/>
          <a:pathLst>
            <a:path>
              <a:moveTo>
                <a:pt x="955075" y="0"/>
              </a:moveTo>
              <a:lnTo>
                <a:pt x="955075" y="310604"/>
              </a:lnTo>
              <a:lnTo>
                <a:pt x="0" y="310604"/>
              </a:lnTo>
              <a:lnTo>
                <a:pt x="0" y="4557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B3F3-A688-44D8-B8D5-219B66271AF4}">
      <dsp:nvSpPr>
        <dsp:cNvPr id="0" name=""/>
        <dsp:cNvSpPr/>
      </dsp:nvSpPr>
      <dsp:spPr>
        <a:xfrm>
          <a:off x="690323" y="771"/>
          <a:ext cx="3487192" cy="9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231C3-2174-4CAC-A84C-D6DF41B34455}">
      <dsp:nvSpPr>
        <dsp:cNvPr id="0" name=""/>
        <dsp:cNvSpPr/>
      </dsp:nvSpPr>
      <dsp:spPr>
        <a:xfrm>
          <a:off x="864453" y="166194"/>
          <a:ext cx="3487192" cy="99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</a:t>
          </a:r>
          <a:r>
            <a:rPr lang="sr-Latn-RS" sz="2000" b="1" kern="1200" dirty="0"/>
            <a:t>genezija korpus kalozuma</a:t>
          </a:r>
          <a:endParaRPr lang="en-US" sz="2000" b="1" kern="1200" dirty="0"/>
        </a:p>
      </dsp:txBody>
      <dsp:txXfrm>
        <a:off x="893600" y="195341"/>
        <a:ext cx="3428898" cy="936860"/>
      </dsp:txXfrm>
    </dsp:sp>
    <dsp:sp modelId="{57D8F272-EFA7-4D0E-9129-578106CFA7BF}">
      <dsp:nvSpPr>
        <dsp:cNvPr id="0" name=""/>
        <dsp:cNvSpPr/>
      </dsp:nvSpPr>
      <dsp:spPr>
        <a:xfrm>
          <a:off x="695257" y="1451711"/>
          <a:ext cx="1567171" cy="9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84D26-C03C-49D2-82DB-24FDC2E23F2E}">
      <dsp:nvSpPr>
        <dsp:cNvPr id="0" name=""/>
        <dsp:cNvSpPr/>
      </dsp:nvSpPr>
      <dsp:spPr>
        <a:xfrm>
          <a:off x="869388" y="1617134"/>
          <a:ext cx="1567171" cy="99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Kompletna agenezija CC</a:t>
          </a:r>
          <a:endParaRPr lang="en-US" sz="1800" kern="1200" dirty="0"/>
        </a:p>
      </dsp:txBody>
      <dsp:txXfrm>
        <a:off x="898535" y="1646281"/>
        <a:ext cx="1508877" cy="936860"/>
      </dsp:txXfrm>
    </dsp:sp>
    <dsp:sp modelId="{467E79D8-EDFB-4B95-8C69-5800C915133A}">
      <dsp:nvSpPr>
        <dsp:cNvPr id="0" name=""/>
        <dsp:cNvSpPr/>
      </dsp:nvSpPr>
      <dsp:spPr>
        <a:xfrm>
          <a:off x="2610690" y="1451711"/>
          <a:ext cx="1561890" cy="9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54263-9A97-4764-A6DA-571A08E46709}">
      <dsp:nvSpPr>
        <dsp:cNvPr id="0" name=""/>
        <dsp:cNvSpPr/>
      </dsp:nvSpPr>
      <dsp:spPr>
        <a:xfrm>
          <a:off x="2784820" y="1617134"/>
          <a:ext cx="1561890" cy="99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Parcijalna agenezija CC</a:t>
          </a:r>
          <a:endParaRPr lang="en-US" sz="1800" kern="1200" dirty="0"/>
        </a:p>
      </dsp:txBody>
      <dsp:txXfrm>
        <a:off x="2813967" y="1646281"/>
        <a:ext cx="1503596" cy="936860"/>
      </dsp:txXfrm>
    </dsp:sp>
    <dsp:sp modelId="{A9C35576-6EB7-453E-8A39-B9F45F025D0B}">
      <dsp:nvSpPr>
        <dsp:cNvPr id="0" name=""/>
        <dsp:cNvSpPr/>
      </dsp:nvSpPr>
      <dsp:spPr>
        <a:xfrm>
          <a:off x="2426367" y="2902651"/>
          <a:ext cx="1930536" cy="9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3285-AE8B-4A2A-837E-162B1BCACBD0}">
      <dsp:nvSpPr>
        <dsp:cNvPr id="0" name=""/>
        <dsp:cNvSpPr/>
      </dsp:nvSpPr>
      <dsp:spPr>
        <a:xfrm>
          <a:off x="2600497" y="3068074"/>
          <a:ext cx="1930536" cy="99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Nema rostruma (‘kljuna’) i splenijuma </a:t>
          </a:r>
          <a:endParaRPr lang="en-US" sz="1800" kern="1200" dirty="0"/>
        </a:p>
      </dsp:txBody>
      <dsp:txXfrm>
        <a:off x="2629644" y="3097221"/>
        <a:ext cx="1872242" cy="936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6EA63-8855-40D1-920E-B6C725FC6107}">
      <dsp:nvSpPr>
        <dsp:cNvPr id="0" name=""/>
        <dsp:cNvSpPr/>
      </dsp:nvSpPr>
      <dsp:spPr>
        <a:xfrm>
          <a:off x="5845888" y="3051425"/>
          <a:ext cx="1318067" cy="594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97"/>
              </a:lnTo>
              <a:lnTo>
                <a:pt x="1318067" y="412197"/>
              </a:lnTo>
              <a:lnTo>
                <a:pt x="1318067" y="5944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97E44-4D57-4637-9870-11194E5934F4}">
      <dsp:nvSpPr>
        <dsp:cNvPr id="0" name=""/>
        <dsp:cNvSpPr/>
      </dsp:nvSpPr>
      <dsp:spPr>
        <a:xfrm>
          <a:off x="4643349" y="3051425"/>
          <a:ext cx="1202538" cy="594491"/>
        </a:xfrm>
        <a:custGeom>
          <a:avLst/>
          <a:gdLst/>
          <a:ahLst/>
          <a:cxnLst/>
          <a:rect l="0" t="0" r="0" b="0"/>
          <a:pathLst>
            <a:path>
              <a:moveTo>
                <a:pt x="1202538" y="0"/>
              </a:moveTo>
              <a:lnTo>
                <a:pt x="1202538" y="412197"/>
              </a:lnTo>
              <a:lnTo>
                <a:pt x="0" y="412197"/>
              </a:lnTo>
              <a:lnTo>
                <a:pt x="0" y="5944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CF4EC-98DD-44A8-9DFA-E3CD9D387AB6}">
      <dsp:nvSpPr>
        <dsp:cNvPr id="0" name=""/>
        <dsp:cNvSpPr/>
      </dsp:nvSpPr>
      <dsp:spPr>
        <a:xfrm>
          <a:off x="3954803" y="1248373"/>
          <a:ext cx="1891084" cy="55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11"/>
              </a:lnTo>
              <a:lnTo>
                <a:pt x="1891084" y="371211"/>
              </a:lnTo>
              <a:lnTo>
                <a:pt x="1891084" y="5535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A5D42-4349-4356-95C4-7CD1117B00F5}">
      <dsp:nvSpPr>
        <dsp:cNvPr id="0" name=""/>
        <dsp:cNvSpPr/>
      </dsp:nvSpPr>
      <dsp:spPr>
        <a:xfrm>
          <a:off x="2077023" y="3073617"/>
          <a:ext cx="91440" cy="572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2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F237-EBAC-4980-B54F-CFD91001E990}">
      <dsp:nvSpPr>
        <dsp:cNvPr id="0" name=""/>
        <dsp:cNvSpPr/>
      </dsp:nvSpPr>
      <dsp:spPr>
        <a:xfrm>
          <a:off x="2122743" y="1248373"/>
          <a:ext cx="1832060" cy="575697"/>
        </a:xfrm>
        <a:custGeom>
          <a:avLst/>
          <a:gdLst/>
          <a:ahLst/>
          <a:cxnLst/>
          <a:rect l="0" t="0" r="0" b="0"/>
          <a:pathLst>
            <a:path>
              <a:moveTo>
                <a:pt x="1832060" y="0"/>
              </a:moveTo>
              <a:lnTo>
                <a:pt x="1832060" y="393403"/>
              </a:lnTo>
              <a:lnTo>
                <a:pt x="0" y="393403"/>
              </a:lnTo>
              <a:lnTo>
                <a:pt x="0" y="5756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BBA31-6CBA-4562-9126-E4C807E0F5FE}">
      <dsp:nvSpPr>
        <dsp:cNvPr id="0" name=""/>
        <dsp:cNvSpPr/>
      </dsp:nvSpPr>
      <dsp:spPr>
        <a:xfrm>
          <a:off x="632602" y="-1174"/>
          <a:ext cx="6644402" cy="124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D8B93-CA8C-4D61-876F-E9B3696AE63B}">
      <dsp:nvSpPr>
        <dsp:cNvPr id="0" name=""/>
        <dsp:cNvSpPr/>
      </dsp:nvSpPr>
      <dsp:spPr>
        <a:xfrm>
          <a:off x="851246" y="206537"/>
          <a:ext cx="6644402" cy="124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</a:t>
          </a:r>
          <a:r>
            <a:rPr lang="sr-Latn-RS" sz="2000" b="1" kern="1200" dirty="0"/>
            <a:t>oremećaji kortikalne organizacije</a:t>
          </a:r>
          <a:endParaRPr lang="en-US" sz="2000" b="1" kern="1200" dirty="0"/>
        </a:p>
      </dsp:txBody>
      <dsp:txXfrm>
        <a:off x="887844" y="243135"/>
        <a:ext cx="6571206" cy="1176351"/>
      </dsp:txXfrm>
    </dsp:sp>
    <dsp:sp modelId="{C42D7134-8C93-41B6-BFD4-92B3F97FEE5F}">
      <dsp:nvSpPr>
        <dsp:cNvPr id="0" name=""/>
        <dsp:cNvSpPr/>
      </dsp:nvSpPr>
      <dsp:spPr>
        <a:xfrm>
          <a:off x="701634" y="1824070"/>
          <a:ext cx="2842217" cy="124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B9609-08BF-4A7C-887C-A78782CB9EB1}">
      <dsp:nvSpPr>
        <dsp:cNvPr id="0" name=""/>
        <dsp:cNvSpPr/>
      </dsp:nvSpPr>
      <dsp:spPr>
        <a:xfrm>
          <a:off x="920277" y="2031782"/>
          <a:ext cx="2842217" cy="124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/>
            <a:t>Površinska kora</a:t>
          </a:r>
          <a:endParaRPr lang="en-US" sz="2000" b="1" kern="1200" dirty="0"/>
        </a:p>
      </dsp:txBody>
      <dsp:txXfrm>
        <a:off x="956875" y="2068380"/>
        <a:ext cx="2769021" cy="1176351"/>
      </dsp:txXfrm>
    </dsp:sp>
    <dsp:sp modelId="{0C772E7A-12CE-4F7C-8844-F6F13ACC3A32}">
      <dsp:nvSpPr>
        <dsp:cNvPr id="0" name=""/>
        <dsp:cNvSpPr/>
      </dsp:nvSpPr>
      <dsp:spPr>
        <a:xfrm>
          <a:off x="1138847" y="3645916"/>
          <a:ext cx="1967790" cy="124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81BD-6A13-4E50-8FAA-A510CCB39E8B}">
      <dsp:nvSpPr>
        <dsp:cNvPr id="0" name=""/>
        <dsp:cNvSpPr/>
      </dsp:nvSpPr>
      <dsp:spPr>
        <a:xfrm>
          <a:off x="1357491" y="3853628"/>
          <a:ext cx="1967790" cy="124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Žarišna kortikalna displazija bez balon ćelija</a:t>
          </a:r>
          <a:endParaRPr lang="en-US" sz="1800" kern="1200" dirty="0"/>
        </a:p>
      </dsp:txBody>
      <dsp:txXfrm>
        <a:off x="1394089" y="3890226"/>
        <a:ext cx="1894594" cy="1176351"/>
      </dsp:txXfrm>
    </dsp:sp>
    <dsp:sp modelId="{145A67DD-C30D-49F1-BC0D-E20652665777}">
      <dsp:nvSpPr>
        <dsp:cNvPr id="0" name=""/>
        <dsp:cNvSpPr/>
      </dsp:nvSpPr>
      <dsp:spPr>
        <a:xfrm>
          <a:off x="4498797" y="1801878"/>
          <a:ext cx="2694180" cy="124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935E7-B9FE-47E3-8E07-5B03D41A6498}">
      <dsp:nvSpPr>
        <dsp:cNvPr id="0" name=""/>
        <dsp:cNvSpPr/>
      </dsp:nvSpPr>
      <dsp:spPr>
        <a:xfrm>
          <a:off x="4717441" y="2009590"/>
          <a:ext cx="2694180" cy="124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/>
            <a:t>Cela kora</a:t>
          </a:r>
          <a:endParaRPr lang="en-US" sz="2000" b="1" kern="1200" dirty="0"/>
        </a:p>
      </dsp:txBody>
      <dsp:txXfrm>
        <a:off x="4754039" y="2046188"/>
        <a:ext cx="2620984" cy="1176351"/>
      </dsp:txXfrm>
    </dsp:sp>
    <dsp:sp modelId="{DFAA7774-BFFA-453B-9F33-0DE8D7160CC1}">
      <dsp:nvSpPr>
        <dsp:cNvPr id="0" name=""/>
        <dsp:cNvSpPr/>
      </dsp:nvSpPr>
      <dsp:spPr>
        <a:xfrm>
          <a:off x="3543925" y="3645916"/>
          <a:ext cx="2198848" cy="124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A2B2-3B73-428B-A876-00097FF430B7}">
      <dsp:nvSpPr>
        <dsp:cNvPr id="0" name=""/>
        <dsp:cNvSpPr/>
      </dsp:nvSpPr>
      <dsp:spPr>
        <a:xfrm>
          <a:off x="3762568" y="3853628"/>
          <a:ext cx="2198848" cy="124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Polimikrogirija</a:t>
          </a:r>
          <a:endParaRPr lang="en-US" sz="1800" b="1" kern="1200" dirty="0"/>
        </a:p>
      </dsp:txBody>
      <dsp:txXfrm>
        <a:off x="3799166" y="3890226"/>
        <a:ext cx="2125652" cy="1176351"/>
      </dsp:txXfrm>
    </dsp:sp>
    <dsp:sp modelId="{94F099C0-9636-4426-89E8-EC68629F9D42}">
      <dsp:nvSpPr>
        <dsp:cNvPr id="0" name=""/>
        <dsp:cNvSpPr/>
      </dsp:nvSpPr>
      <dsp:spPr>
        <a:xfrm>
          <a:off x="6180060" y="3645916"/>
          <a:ext cx="1967790" cy="124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89C6A-AABB-4CC1-877C-F4311D3CA37D}">
      <dsp:nvSpPr>
        <dsp:cNvPr id="0" name=""/>
        <dsp:cNvSpPr/>
      </dsp:nvSpPr>
      <dsp:spPr>
        <a:xfrm>
          <a:off x="6398704" y="3853628"/>
          <a:ext cx="1967790" cy="124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r-Latn-RS" sz="14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800" b="1" kern="1200" dirty="0"/>
            <a:t>Schizencefalija</a:t>
          </a:r>
          <a:endParaRPr lang="en-US" sz="1800" b="1" kern="1200" dirty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6435302" y="3890226"/>
        <a:ext cx="1894594" cy="11763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A0FF-4A61-4CA0-B38B-EF30BBF269C3}">
      <dsp:nvSpPr>
        <dsp:cNvPr id="0" name=""/>
        <dsp:cNvSpPr/>
      </dsp:nvSpPr>
      <dsp:spPr>
        <a:xfrm>
          <a:off x="2757" y="0"/>
          <a:ext cx="4240094" cy="3448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8827" tIns="0" rIns="418827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</a:rPr>
            <a:t>Kakve mogu biti posledice (određene) malformacije na sazrevanje uma i psihološki razvoj?</a:t>
          </a:r>
          <a:endParaRPr lang="en-US" sz="2400" kern="1200" dirty="0" err="1">
            <a:latin typeface="Century Gothic" panose="020B0502020202020204"/>
          </a:endParaRPr>
        </a:p>
      </dsp:txBody>
      <dsp:txXfrm>
        <a:off x="2757" y="1379551"/>
        <a:ext cx="4240094" cy="2069326"/>
      </dsp:txXfrm>
    </dsp:sp>
    <dsp:sp modelId="{115DE838-B862-486F-B673-96E9B703F2E9}">
      <dsp:nvSpPr>
        <dsp:cNvPr id="0" name=""/>
        <dsp:cNvSpPr/>
      </dsp:nvSpPr>
      <dsp:spPr>
        <a:xfrm>
          <a:off x="2757" y="0"/>
          <a:ext cx="4240094" cy="13795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8827" tIns="165100" rIns="418827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01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757" y="0"/>
        <a:ext cx="4240094" cy="1379551"/>
      </dsp:txXfrm>
    </dsp:sp>
    <dsp:sp modelId="{283AB727-0D9D-4A19-8488-C68ECA311062}">
      <dsp:nvSpPr>
        <dsp:cNvPr id="0" name=""/>
        <dsp:cNvSpPr/>
      </dsp:nvSpPr>
      <dsp:spPr>
        <a:xfrm>
          <a:off x="4582060" y="0"/>
          <a:ext cx="4240094" cy="34488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8827" tIns="0" rIns="418827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bg1"/>
              </a:solidFill>
            </a:rPr>
            <a:t>Kakvi mentalni procesi se (uopšte) mogu razviti na aberantnoj strukturi?</a:t>
          </a:r>
          <a:endParaRPr lang="en-US" sz="2400" kern="1200" dirty="0">
            <a:latin typeface="Century Gothic" panose="020B0502020202020204"/>
          </a:endParaRPr>
        </a:p>
      </dsp:txBody>
      <dsp:txXfrm>
        <a:off x="4582060" y="1379551"/>
        <a:ext cx="4240094" cy="2069326"/>
      </dsp:txXfrm>
    </dsp:sp>
    <dsp:sp modelId="{222B006D-FC2B-4B5D-A604-38A95964AE7B}">
      <dsp:nvSpPr>
        <dsp:cNvPr id="0" name=""/>
        <dsp:cNvSpPr/>
      </dsp:nvSpPr>
      <dsp:spPr>
        <a:xfrm>
          <a:off x="4582060" y="0"/>
          <a:ext cx="4240094" cy="13795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8827" tIns="165100" rIns="418827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02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582060" y="0"/>
        <a:ext cx="4240094" cy="137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A5026-FD27-4AB0-A632-23A4E1C9FFD8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E496-7DDD-44D6-864A-F1D3A83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dirty="0"/>
              <a:t>PEDIATRIC </a:t>
            </a:r>
            <a:r>
              <a:rPr lang="en-US" sz="1200" b="1" dirty="0" err="1"/>
              <a:t>NEURORADIOLOGY</a:t>
            </a:r>
            <a:r>
              <a:rPr lang="en-US" sz="1200" b="1" dirty="0"/>
              <a:t>:</a:t>
            </a:r>
            <a:endParaRPr lang="en-US" dirty="0"/>
          </a:p>
          <a:p>
            <a:r>
              <a:rPr lang="en-US" sz="1200" b="1" dirty="0"/>
              <a:t>CONGENITAL DISORDERS OF THE BRAIN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WADE H. WONG, </a:t>
            </a:r>
            <a:r>
              <a:rPr lang="en-US" b="1" dirty="0" err="1"/>
              <a:t>D.O.</a:t>
            </a:r>
            <a:endParaRPr lang="en-US" dirty="0"/>
          </a:p>
          <a:p>
            <a:r>
              <a:rPr lang="en-US" b="1" dirty="0"/>
              <a:t>Embryology</a:t>
            </a:r>
            <a:endParaRPr lang="en-US" dirty="0"/>
          </a:p>
          <a:p>
            <a:r>
              <a:rPr lang="en-US" dirty="0"/>
              <a:t>Congenital disorders of the brain and spine are extremely complex and are best studied by correlating with the embryological development.</a:t>
            </a:r>
          </a:p>
          <a:p>
            <a:r>
              <a:rPr lang="en-US" b="1" dirty="0"/>
              <a:t>Stage 1: Dorsal Induction: Formation and Closure of the Neural Tube</a:t>
            </a:r>
            <a:endParaRPr lang="en-US" dirty="0"/>
          </a:p>
          <a:p>
            <a:r>
              <a:rPr lang="en-US" dirty="0"/>
              <a:t>Weeks 3 - 4 </a:t>
            </a:r>
          </a:p>
          <a:p>
            <a:r>
              <a:rPr lang="en-US" dirty="0"/>
              <a:t>Three phases: </a:t>
            </a:r>
            <a:r>
              <a:rPr lang="en-US" dirty="0" err="1"/>
              <a:t>Neurulation</a:t>
            </a:r>
            <a:r>
              <a:rPr lang="en-US" dirty="0"/>
              <a:t>, canalization, retrogressive differentiation </a:t>
            </a:r>
          </a:p>
          <a:p>
            <a:r>
              <a:rPr lang="en-US" dirty="0"/>
              <a:t>Failure: Anencephaly </a:t>
            </a:r>
          </a:p>
          <a:p>
            <a:r>
              <a:rPr lang="en-US" dirty="0" err="1"/>
              <a:t>Cephalocele</a:t>
            </a:r>
            <a:r>
              <a:rPr lang="en-US" dirty="0"/>
              <a:t> </a:t>
            </a:r>
          </a:p>
          <a:p>
            <a:r>
              <a:rPr lang="en-US" dirty="0" err="1"/>
              <a:t>Chiari</a:t>
            </a:r>
            <a:r>
              <a:rPr lang="en-US" dirty="0"/>
              <a:t> </a:t>
            </a:r>
          </a:p>
          <a:p>
            <a:r>
              <a:rPr lang="en-US" dirty="0"/>
              <a:t>Spinal </a:t>
            </a:r>
            <a:r>
              <a:rPr lang="en-US" dirty="0" err="1"/>
              <a:t>dysraphism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Stage 2: Ventral Induction: Formation of the Brain Segments and Face</a:t>
            </a:r>
            <a:endParaRPr lang="en-US" dirty="0"/>
          </a:p>
          <a:p>
            <a:r>
              <a:rPr lang="en-US" dirty="0"/>
              <a:t>Weeks 5-10 </a:t>
            </a:r>
          </a:p>
          <a:p>
            <a:r>
              <a:rPr lang="en-US" dirty="0"/>
              <a:t>Three vesicles (</a:t>
            </a:r>
            <a:r>
              <a:rPr lang="en-US" dirty="0" err="1"/>
              <a:t>prosencephalon</a:t>
            </a:r>
            <a:r>
              <a:rPr lang="en-US" dirty="0"/>
              <a:t>, </a:t>
            </a:r>
            <a:r>
              <a:rPr lang="en-US" dirty="0" err="1"/>
              <a:t>mesencephalon</a:t>
            </a:r>
            <a:r>
              <a:rPr lang="en-US" dirty="0"/>
              <a:t>, and </a:t>
            </a:r>
            <a:r>
              <a:rPr lang="en-US" dirty="0" err="1"/>
              <a:t>rhombencephalon</a:t>
            </a:r>
            <a:r>
              <a:rPr lang="en-US" dirty="0"/>
              <a:t>) form the cerebrum, mid-brain, cerebellum, and lower brain stem. </a:t>
            </a:r>
          </a:p>
          <a:p>
            <a:r>
              <a:rPr lang="en-US" dirty="0"/>
              <a:t>Division into two hemispheres. </a:t>
            </a:r>
          </a:p>
          <a:p>
            <a:r>
              <a:rPr lang="en-US" dirty="0"/>
              <a:t>Failure: </a:t>
            </a:r>
            <a:r>
              <a:rPr lang="en-US" dirty="0" err="1"/>
              <a:t>Holoprosencephalies</a:t>
            </a:r>
            <a:r>
              <a:rPr lang="en-US" dirty="0"/>
              <a:t> </a:t>
            </a:r>
          </a:p>
          <a:p>
            <a:r>
              <a:rPr lang="en-US" dirty="0"/>
              <a:t>Corpus </a:t>
            </a:r>
            <a:r>
              <a:rPr lang="en-US" dirty="0" err="1"/>
              <a:t>callosum</a:t>
            </a:r>
            <a:r>
              <a:rPr lang="en-US" dirty="0"/>
              <a:t> agenesis </a:t>
            </a:r>
          </a:p>
          <a:p>
            <a:r>
              <a:rPr lang="en-US" dirty="0"/>
              <a:t>Dandy Walker </a:t>
            </a:r>
          </a:p>
          <a:p>
            <a:r>
              <a:rPr lang="en-US" dirty="0"/>
              <a:t>Facial anomalies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Stage 3: Migration and </a:t>
            </a:r>
            <a:r>
              <a:rPr lang="en-US" b="1" dirty="0" err="1"/>
              <a:t>Histogenesis</a:t>
            </a:r>
            <a:endParaRPr lang="en-US" dirty="0"/>
          </a:p>
          <a:p>
            <a:r>
              <a:rPr lang="en-US" dirty="0"/>
              <a:t>Neuronal migration from germinal matrix to the cortex. </a:t>
            </a:r>
          </a:p>
          <a:p>
            <a:r>
              <a:rPr lang="en-US" dirty="0"/>
              <a:t>Cortical organization. </a:t>
            </a:r>
          </a:p>
          <a:p>
            <a:r>
              <a:rPr lang="en-US" dirty="0"/>
              <a:t>Months 2-5. </a:t>
            </a:r>
          </a:p>
          <a:p>
            <a:r>
              <a:rPr lang="en-US" dirty="0"/>
              <a:t>Disorders: Heterotopias, </a:t>
            </a:r>
            <a:r>
              <a:rPr lang="en-US" dirty="0" err="1"/>
              <a:t>agyria-pachygyria</a:t>
            </a:r>
            <a:r>
              <a:rPr lang="en-US" dirty="0"/>
              <a:t>, </a:t>
            </a:r>
            <a:r>
              <a:rPr lang="en-US" dirty="0" err="1"/>
              <a:t>polymicrogyria</a:t>
            </a:r>
            <a:r>
              <a:rPr lang="en-US" dirty="0"/>
              <a:t>, vascular malformations, </a:t>
            </a:r>
            <a:r>
              <a:rPr lang="en-US" dirty="0" err="1"/>
              <a:t>teratomas</a:t>
            </a:r>
            <a:r>
              <a:rPr lang="en-US" dirty="0"/>
              <a:t>, </a:t>
            </a:r>
            <a:r>
              <a:rPr lang="en-US" dirty="0" err="1"/>
              <a:t>phakomatosis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Stage 4: </a:t>
            </a:r>
            <a:r>
              <a:rPr lang="en-US" b="1" dirty="0" err="1"/>
              <a:t>Myelination</a:t>
            </a:r>
            <a:endParaRPr lang="en-US" dirty="0"/>
          </a:p>
          <a:p>
            <a:r>
              <a:rPr lang="en-US" dirty="0"/>
              <a:t>Inferior to superior; posterior to anterior. </a:t>
            </a:r>
          </a:p>
          <a:p>
            <a:r>
              <a:rPr lang="en-US" dirty="0"/>
              <a:t>5 - 15 months; matures by 3 years. </a:t>
            </a:r>
          </a:p>
          <a:p>
            <a:r>
              <a:rPr lang="en-US" dirty="0"/>
              <a:t>Failure: developmental delay, </a:t>
            </a:r>
            <a:r>
              <a:rPr lang="en-US" dirty="0" err="1"/>
              <a:t>dysmyelinating</a:t>
            </a:r>
            <a:r>
              <a:rPr lang="en-US" dirty="0"/>
              <a:t> disease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9BB8-5E3C-4844-BFD2-D9C75649AA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Classification system for malformations of cortical development </a:t>
            </a:r>
            <a:r>
              <a:rPr lang="en-US" sz="1200" dirty="0" err="1"/>
              <a:t>organises</a:t>
            </a:r>
            <a:r>
              <a:rPr lang="en-US" sz="1200" dirty="0"/>
              <a:t> a myriad of conditions according to one of three major underlying  mechanisms:</a:t>
            </a:r>
          </a:p>
          <a:p>
            <a:r>
              <a:rPr lang="en-US" sz="1200" b="1" dirty="0"/>
              <a:t>abnormal cell proliferation</a:t>
            </a:r>
          </a:p>
          <a:p>
            <a:r>
              <a:rPr lang="en-US" sz="1200" b="1" dirty="0"/>
              <a:t>abnormal neuronal migration</a:t>
            </a:r>
          </a:p>
          <a:p>
            <a:r>
              <a:rPr lang="en-US" sz="1200" b="1" dirty="0"/>
              <a:t>abnormal cortical </a:t>
            </a:r>
            <a:r>
              <a:rPr lang="en-US" sz="1200" b="1" dirty="0" err="1"/>
              <a:t>organisation</a:t>
            </a:r>
            <a:endParaRPr lang="en-US" sz="1200" b="1" dirty="0"/>
          </a:p>
          <a:p>
            <a:r>
              <a:rPr lang="en-US" sz="1200" dirty="0"/>
              <a:t>As is to be expected a number of conditions fall outside these three groupings and are placed in a miscellaneous group: those associated with other diseases or yet to be classified </a:t>
            </a:r>
            <a:r>
              <a:rPr lang="en-US" sz="1200" baseline="30000" dirty="0"/>
              <a:t>2</a:t>
            </a:r>
            <a:r>
              <a:rPr lang="en-US" sz="1200" dirty="0"/>
              <a:t>. The classification present below is adapted from </a:t>
            </a:r>
            <a:r>
              <a:rPr lang="en-US" sz="1200" dirty="0" err="1"/>
              <a:t>Barkovich</a:t>
            </a:r>
            <a:r>
              <a:rPr lang="en-US" sz="1200" dirty="0"/>
              <a:t> et al, 2004 </a:t>
            </a:r>
            <a:r>
              <a:rPr lang="en-US" sz="1200" baseline="30000" dirty="0"/>
              <a:t>2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9BB8-5E3C-4844-BFD2-D9C75649AA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9BB8-5E3C-4844-BFD2-D9C75649AA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9BB8-5E3C-4844-BFD2-D9C75649AA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9BB8-5E3C-4844-BFD2-D9C75649AA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4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2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4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27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1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8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1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5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5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6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108420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53726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9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3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77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5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6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3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95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7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4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226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4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3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7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3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3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6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FEFE85-34F9-492D-AE2C-056C31EFDC80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5337-948F-49BE-903A-BB3A76B36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99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ed.com/talks/michael_merzenich_growing_evidence_of_brain_plasticity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10" Type="http://schemas.openxmlformats.org/officeDocument/2006/relationships/image" Target="NUL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3.xml"/><Relationship Id="rId7" Type="http://schemas.openxmlformats.org/officeDocument/2006/relationships/image" Target="../media/image2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xed_receptive-expressive_language_disorder" TargetMode="External"/><Relationship Id="rId13" Type="http://schemas.openxmlformats.org/officeDocument/2006/relationships/hyperlink" Target="https://en.wikipedia.org/wiki/Autism_spectrum_disorder" TargetMode="External"/><Relationship Id="rId18" Type="http://schemas.openxmlformats.org/officeDocument/2006/relationships/hyperlink" Target="https://en.wikipedia.org/wiki/DSM-5#cite_note-6" TargetMode="External"/><Relationship Id="rId3" Type="http://schemas.openxmlformats.org/officeDocument/2006/relationships/hyperlink" Target="https://en.wikipedia.org/wiki/Intellectual_disability" TargetMode="External"/><Relationship Id="rId21" Type="http://schemas.openxmlformats.org/officeDocument/2006/relationships/hyperlink" Target="https://en.wikipedia.org/wiki/Stereotypic_movement_disorder" TargetMode="External"/><Relationship Id="rId7" Type="http://schemas.openxmlformats.org/officeDocument/2006/relationships/hyperlink" Target="https://en.wikipedia.org/wiki/Expressive_language_disorder" TargetMode="External"/><Relationship Id="rId12" Type="http://schemas.openxmlformats.org/officeDocument/2006/relationships/hyperlink" Target="https://en.wikipedia.org/wiki/Social_(pragmatic)_communication_disorder" TargetMode="External"/><Relationship Id="rId17" Type="http://schemas.openxmlformats.org/officeDocument/2006/relationships/hyperlink" Target="https://en.wikipedia.org/wiki/Diagnosis_of_Asperger_syndrome#DSM-5_changes" TargetMode="External"/><Relationship Id="rId25" Type="http://schemas.openxmlformats.org/officeDocument/2006/relationships/hyperlink" Target="https://en.wikipedia.org/wiki/Attention_deficit_hyperactivity_disorder" TargetMode="External"/><Relationship Id="rId2" Type="http://schemas.openxmlformats.org/officeDocument/2006/relationships/hyperlink" Target="https://en.wikipedia.org/w/index.php?title=DSM-5&amp;action=edit&amp;section=4" TargetMode="External"/><Relationship Id="rId16" Type="http://schemas.openxmlformats.org/officeDocument/2006/relationships/hyperlink" Target="https://en.wikipedia.org/wiki/Pervasive_developmental_disorder_not_otherwise_specified" TargetMode="External"/><Relationship Id="rId20" Type="http://schemas.openxmlformats.org/officeDocument/2006/relationships/hyperlink" Target="https://en.wikipedia.org/wiki/Developmental_coordination_disorder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en.wikipedia.org/wiki/Language_disorder" TargetMode="External"/><Relationship Id="rId11" Type="http://schemas.openxmlformats.org/officeDocument/2006/relationships/hyperlink" Target="https://en.wikipedia.org/wiki/Stuttering" TargetMode="External"/><Relationship Id="rId24" Type="http://schemas.openxmlformats.org/officeDocument/2006/relationships/hyperlink" Target="https://en.wikipedia.org/wiki/DSM-5#cite_note-MotorDisorderDSM-7" TargetMode="External"/><Relationship Id="rId5" Type="http://schemas.openxmlformats.org/officeDocument/2006/relationships/hyperlink" Target="https://en.wikipedia.org/wiki/Communication_disorder" TargetMode="External"/><Relationship Id="rId15" Type="http://schemas.openxmlformats.org/officeDocument/2006/relationships/hyperlink" Target="https://en.wikipedia.org/wiki/Childhood_disintegrative_disorder" TargetMode="External"/><Relationship Id="rId23" Type="http://schemas.openxmlformats.org/officeDocument/2006/relationships/hyperlink" Target="https://en.wikipedia.org/wiki/Tourette_syndrome" TargetMode="External"/><Relationship Id="rId10" Type="http://schemas.openxmlformats.org/officeDocument/2006/relationships/hyperlink" Target="https://en.wikipedia.org/wiki/Phonological_disorder" TargetMode="External"/><Relationship Id="rId19" Type="http://schemas.openxmlformats.org/officeDocument/2006/relationships/hyperlink" Target="https://en.wikipedia.org/wiki/Motor_disorder" TargetMode="External"/><Relationship Id="rId4" Type="http://schemas.openxmlformats.org/officeDocument/2006/relationships/hyperlink" Target="https://en.wikipedia.org/wiki/DSM-5#cite_note-medscape1-5" TargetMode="External"/><Relationship Id="rId9" Type="http://schemas.openxmlformats.org/officeDocument/2006/relationships/hyperlink" Target="https://en.wikipedia.org/wiki/Speech_sound_disorder" TargetMode="External"/><Relationship Id="rId14" Type="http://schemas.openxmlformats.org/officeDocument/2006/relationships/hyperlink" Target="https://en.wikipedia.org/wiki/Asperger_disorder" TargetMode="External"/><Relationship Id="rId22" Type="http://schemas.openxmlformats.org/officeDocument/2006/relationships/hyperlink" Target="https://en.wikipedia.org/wiki/Tic_disorder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16.xml"/><Relationship Id="rId5" Type="http://schemas.openxmlformats.org/officeDocument/2006/relationships/image" Target="../media/image7.png"/><Relationship Id="rId10" Type="http://schemas.microsoft.com/office/2007/relationships/diagramDrawing" Target="../diagrams/drawing1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9.xml"/><Relationship Id="rId11" Type="http://schemas.openxmlformats.org/officeDocument/2006/relationships/image" Target="../media/image14.sv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13" Type="http://schemas.openxmlformats.org/officeDocument/2006/relationships/diagramData" Target="../diagrams/data2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0.xml"/><Relationship Id="rId12" Type="http://schemas.openxmlformats.org/officeDocument/2006/relationships/image" Target="../media/image17.svg"/><Relationship Id="rId17" Type="http://schemas.microsoft.com/office/2007/relationships/diagramDrawing" Target="../diagrams/drawing21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20.xml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21.xml"/><Relationship Id="rId10" Type="http://schemas.microsoft.com/office/2007/relationships/diagramDrawing" Target="../diagrams/drawing2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0.xml"/><Relationship Id="rId14" Type="http://schemas.openxmlformats.org/officeDocument/2006/relationships/diagramLayout" Target="../diagrams/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publicdomainpictures.net/view-image.php?image=21987&amp;picture=young-reader" TargetMode="External"/><Relationship Id="rId4" Type="http://schemas.openxmlformats.org/officeDocument/2006/relationships/image" Target="../media/image44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1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rawpixel.com/search/pregnant%20woman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taderbaby.blogspot.com/2012/06/6-moths-old.html" TargetMode="External"/><Relationship Id="rId3" Type="http://schemas.openxmlformats.org/officeDocument/2006/relationships/image" Target="../media/image46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ixabay.com/photos/baby-sweet-soft-newborn-729365/" TargetMode="External"/><Relationship Id="rId5" Type="http://schemas.openxmlformats.org/officeDocument/2006/relationships/image" Target="../media/image47.jpg"/><Relationship Id="rId10" Type="http://schemas.openxmlformats.org/officeDocument/2006/relationships/hyperlink" Target="https://publicdomainpictures.net/view-image.php?image=10590&amp;picture=power-walk" TargetMode="External"/><Relationship Id="rId4" Type="http://schemas.openxmlformats.org/officeDocument/2006/relationships/hyperlink" Target="https://pixabay.com/en/newborn-baby-child-little-infant-753819/" TargetMode="External"/><Relationship Id="rId9" Type="http://schemas.openxmlformats.org/officeDocument/2006/relationships/image" Target="../media/image49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rayfamilyfarm.blogspot.com/2014/06/" TargetMode="External"/><Relationship Id="rId3" Type="http://schemas.openxmlformats.org/officeDocument/2006/relationships/image" Target="../media/image50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ixabay.com/en/child-children-boy-the-innocence-1701398/" TargetMode="External"/><Relationship Id="rId5" Type="http://schemas.openxmlformats.org/officeDocument/2006/relationships/image" Target="../media/image51.jpg"/><Relationship Id="rId4" Type="http://schemas.openxmlformats.org/officeDocument/2006/relationships/hyperlink" Target="https://faerieflysavingsmomma.blogspot.com/2013/06/6-children-died-during-may-in-16-day.html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svg"/><Relationship Id="rId5" Type="http://schemas.openxmlformats.org/officeDocument/2006/relationships/image" Target="../media/image54.png"/><Relationship Id="rId4" Type="http://schemas.openxmlformats.org/officeDocument/2006/relationships/image" Target="../media/image16.sv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0DA6-FC89-4436-A613-B2DF8CC55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 dirty="0" smtClean="0"/>
              <a:t>1. Razvoj </a:t>
            </a:r>
            <a:r>
              <a:rPr lang="sr-Latn-RS" sz="4800" dirty="0"/>
              <a:t>mozga 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A9E21D-4F16-4D20-B81E-210F7277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r>
              <a:rPr lang="sr-Latn-RS" dirty="0"/>
              <a:t>LETO</a:t>
            </a:r>
            <a:r>
              <a:rPr lang="en-US" dirty="0"/>
              <a:t> 202</a:t>
            </a:r>
            <a:r>
              <a:rPr lang="sr-Latn-RS" dirty="0"/>
              <a:t>5</a:t>
            </a:r>
            <a:r>
              <a:rPr lang="en-US" dirty="0"/>
              <a:t>, logo</a:t>
            </a:r>
          </a:p>
        </p:txBody>
      </p:sp>
    </p:spTree>
    <p:extLst>
      <p:ext uri="{BB962C8B-B14F-4D97-AF65-F5344CB8AC3E}">
        <p14:creationId xmlns:p14="http://schemas.microsoft.com/office/powerpoint/2010/main" val="384470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C0FB3-0AA0-426F-A39D-2A34B285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53" y="651963"/>
            <a:ext cx="6458419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2800" dirty="0"/>
              <a:t>Merzenich TED talk I deo</a:t>
            </a:r>
            <a:br>
              <a:rPr lang="sr-Latn-RS" sz="2800" dirty="0"/>
            </a:b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E5686-4D10-4715-A211-769E563400EA}"/>
              </a:ext>
            </a:extLst>
          </p:cNvPr>
          <p:cNvSpPr txBox="1"/>
          <p:nvPr/>
        </p:nvSpPr>
        <p:spPr>
          <a:xfrm>
            <a:off x="3139102" y="4975679"/>
            <a:ext cx="6106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Michael Merzenich: Growing evidence of brain plasticity | TED Talk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FD691-C784-41B7-BC35-EC514644E823}"/>
              </a:ext>
            </a:extLst>
          </p:cNvPr>
          <p:cNvSpPr txBox="1"/>
          <p:nvPr/>
        </p:nvSpPr>
        <p:spPr>
          <a:xfrm>
            <a:off x="329453" y="386834"/>
            <a:ext cx="16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Pogledati video: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311ED1-26CA-4477-AD9A-9BB4C5F1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518" y="1513384"/>
            <a:ext cx="5778618" cy="3415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66B8EC-23D2-425A-A3EE-AE971A34409F}"/>
              </a:ext>
            </a:extLst>
          </p:cNvPr>
          <p:cNvSpPr txBox="1"/>
          <p:nvPr/>
        </p:nvSpPr>
        <p:spPr>
          <a:xfrm>
            <a:off x="2281518" y="1082673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Posebno: prvih 14 min*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06F71-F1F9-420B-B6F0-18FD90F25828}"/>
              </a:ext>
            </a:extLst>
          </p:cNvPr>
          <p:cNvSpPr txBox="1"/>
          <p:nvPr/>
        </p:nvSpPr>
        <p:spPr>
          <a:xfrm>
            <a:off x="1274618" y="6206037"/>
            <a:ext cx="7180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*ako vam je teško da ga pratite ’uživo’, analizirajte ponuđeni transkript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0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A864-8FA0-48CC-8209-31BF1160A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</a:rPr>
              <a:t>  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76D0FE2-E73A-4AD8-96AE-C4548A3D35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4954" y="1105491"/>
          <a:ext cx="10082888" cy="499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EAEFEE-03D8-4999-BBC7-15CF21B15301}"/>
              </a:ext>
            </a:extLst>
          </p:cNvPr>
          <p:cNvSpPr txBox="1"/>
          <p:nvPr/>
        </p:nvSpPr>
        <p:spPr>
          <a:xfrm>
            <a:off x="1154954" y="550281"/>
            <a:ext cx="931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</a:rPr>
              <a:t>Uticaj sredine na razvoj mozga – poznate teze: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9F64B6-7B15-45F7-B1C2-FDFE5D15CDB2}"/>
              </a:ext>
            </a:extLst>
          </p:cNvPr>
          <p:cNvGraphicFramePr/>
          <p:nvPr>
            <p:extLst/>
          </p:nvPr>
        </p:nvGraphicFramePr>
        <p:xfrm>
          <a:off x="1311592" y="1623060"/>
          <a:ext cx="9832657" cy="502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77127D-6583-4F24-8261-D213602F8E46}"/>
              </a:ext>
            </a:extLst>
          </p:cNvPr>
          <p:cNvSpPr txBox="1"/>
          <p:nvPr/>
        </p:nvSpPr>
        <p:spPr>
          <a:xfrm>
            <a:off x="717232" y="484815"/>
            <a:ext cx="6906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B31166"/>
                </a:solidFill>
                <a:latin typeface="+mj-lt"/>
              </a:rPr>
              <a:t>Uticaj sredinskog osiromašenja/obogaćenja (direktni empirijski podaci)  </a:t>
            </a:r>
            <a:endParaRPr lang="en-US" sz="2400" b="1" dirty="0">
              <a:solidFill>
                <a:srgbClr val="B31166"/>
              </a:solidFill>
              <a:latin typeface="+mj-lt"/>
            </a:endParaRPr>
          </a:p>
        </p:txBody>
      </p:sp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4847C7BA-3FE9-461A-9F99-C9DCA6D2BC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4352" y="2118360"/>
            <a:ext cx="544830" cy="544830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04F9DE74-B2EA-4DC4-AFF6-2974699D7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6480" y="2118360"/>
            <a:ext cx="544830" cy="544830"/>
          </a:xfrm>
          <a:prstGeom prst="rect">
            <a:avLst/>
          </a:prstGeom>
        </p:spPr>
      </p:pic>
      <p:pic>
        <p:nvPicPr>
          <p:cNvPr id="15" name="Graphic 14" descr="Business Growth with solid fill">
            <a:extLst>
              <a:ext uri="{FF2B5EF4-FFF2-40B4-BE49-F238E27FC236}">
                <a16:creationId xmlns:a16="http://schemas.microsoft.com/office/drawing/2014/main" id="{2F9E71E8-8D0E-47DE-B69D-CC23ED16A7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64679" y="4712970"/>
            <a:ext cx="659130" cy="6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A864-8FA0-48CC-8209-31BF1160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</a:rPr>
              <a:t> 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21FD8-5ED3-4529-BC60-9D2F4BDE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59968" cy="3416300"/>
          </a:xfrm>
        </p:spPr>
        <p:txBody>
          <a:bodyPr>
            <a:normAutofit fontScale="92500" lnSpcReduction="20000"/>
          </a:bodyPr>
          <a:lstStyle/>
          <a:p>
            <a:r>
              <a:rPr lang="sr-Latn-RS" sz="2000" dirty="0"/>
              <a:t>Različiti procesi izdvajani kao centralni marker sazrevanja (mijelinizacija, diferencijacija itd.) </a:t>
            </a:r>
          </a:p>
          <a:p>
            <a:r>
              <a:rPr lang="sr-Latn-RS" sz="2000" b="1" dirty="0"/>
              <a:t>Selektivisti</a:t>
            </a:r>
            <a:r>
              <a:rPr lang="sr-Latn-RS" sz="2000" dirty="0"/>
              <a:t> stavljaju u fokus suptraktivne procese (npr.Changeaux, 80tih)</a:t>
            </a:r>
          </a:p>
          <a:p>
            <a:r>
              <a:rPr lang="sr-Latn-RS" sz="2000" dirty="0"/>
              <a:t>Selektivistički modeli ne odgovaraju evidenciji o samom cerebralnom razvoju,  nedovoljni da objasne brzinu&amp;bogatstvo promena koje registrujemo u metalnom razvoju, ’padaju’ na pitanju adultnog učenja</a:t>
            </a:r>
          </a:p>
          <a:p>
            <a:r>
              <a:rPr lang="sr-Latn-RS" sz="2000" dirty="0"/>
              <a:t>Najzanimljiviji: kombinovani modeli (npr.Grenough, 80tih)</a:t>
            </a:r>
          </a:p>
          <a:p>
            <a:r>
              <a:rPr lang="sr-Latn-RS" sz="2000" dirty="0"/>
              <a:t>Konfirmativna evidencija za model?</a:t>
            </a:r>
          </a:p>
          <a:p>
            <a:pPr marL="0" indent="0">
              <a:buNone/>
            </a:pPr>
            <a:endParaRPr lang="sr-Latn-RS" sz="2000" dirty="0"/>
          </a:p>
          <a:p>
            <a:pPr marL="0" indent="0">
              <a:buNone/>
            </a:pPr>
            <a:r>
              <a:rPr lang="sr-Latn-RS" sz="2000" dirty="0"/>
              <a:t>												(DETALJE I ODGOVORE NAĆI U KNJIZI!)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A71A8-BB32-4F08-8A44-5DE46E8F2122}"/>
              </a:ext>
            </a:extLst>
          </p:cNvPr>
          <p:cNvSpPr txBox="1"/>
          <p:nvPr/>
        </p:nvSpPr>
        <p:spPr>
          <a:xfrm>
            <a:off x="1911905" y="831207"/>
            <a:ext cx="9046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bg1"/>
                </a:solidFill>
              </a:rPr>
              <a:t>Teorijski modeli uticaja sredine na sazrevanje mozga</a:t>
            </a:r>
          </a:p>
          <a:p>
            <a:pPr algn="ctr"/>
            <a:r>
              <a:rPr lang="sr-Latn-RS" sz="2400" dirty="0">
                <a:solidFill>
                  <a:schemeClr val="bg1"/>
                </a:solidFill>
              </a:rPr>
              <a:t>(putem kojih nervnih mehanizama se ostvaruje ovaj uticaj?)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0DA6-FC89-4436-A613-B2DF8CC55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3200" dirty="0" smtClean="0"/>
              <a:t>2. Aberacije </a:t>
            </a:r>
            <a:r>
              <a:rPr lang="sr-Latn-RS" sz="3200" dirty="0"/>
              <a:t>prenatalnog razvoja mozga: kongenitalne malformacije</a:t>
            </a:r>
            <a:endParaRPr lang="en-US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A9E21D-4F16-4D20-B81E-210F7277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r>
              <a:rPr lang="sr-Latn-RS" dirty="0"/>
              <a:t>LETO</a:t>
            </a:r>
            <a:r>
              <a:rPr lang="en-US" dirty="0"/>
              <a:t> 202</a:t>
            </a:r>
            <a:r>
              <a:rPr lang="sr-Latn-RS" dirty="0"/>
              <a:t>5</a:t>
            </a:r>
            <a:r>
              <a:rPr lang="en-US" dirty="0"/>
              <a:t>, logo</a:t>
            </a:r>
          </a:p>
        </p:txBody>
      </p:sp>
    </p:spTree>
    <p:extLst>
      <p:ext uri="{BB962C8B-B14F-4D97-AF65-F5344CB8AC3E}">
        <p14:creationId xmlns:p14="http://schemas.microsoft.com/office/powerpoint/2010/main" val="296581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yelination&#10;PNS CNS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354" y="3283226"/>
            <a:ext cx="3494183" cy="2623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3916" y="5906602"/>
            <a:ext cx="484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Formiranje delova mozga </a:t>
            </a:r>
            <a:r>
              <a:rPr lang="en-US" dirty="0">
                <a:solidFill>
                  <a:schemeClr val="bg1"/>
                </a:solidFill>
              </a:rPr>
              <a:t>(5</a:t>
            </a:r>
            <a:r>
              <a:rPr lang="sr-Latn-RS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-10</a:t>
            </a:r>
            <a:r>
              <a:rPr lang="sr-Latn-RS" dirty="0">
                <a:solidFill>
                  <a:schemeClr val="bg1"/>
                </a:solidFill>
              </a:rPr>
              <a:t>. nedelja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980873" y="434109"/>
          <a:ext cx="7749380" cy="590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820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4732" y="4943763"/>
            <a:ext cx="3047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1"/>
                </a:solidFill>
              </a:rPr>
              <a:t>*</a:t>
            </a:r>
            <a:r>
              <a:rPr lang="sr-Latn-RS" sz="1400" dirty="0">
                <a:solidFill>
                  <a:schemeClr val="bg1"/>
                </a:solidFill>
              </a:rPr>
              <a:t>zbog složenosti simultano odvijajućih razvojnih procesa uključenih u procese neuronskog diferenciranja, danas je češće u upotrebi širi termin ’organizacija’ 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77455" y="480615"/>
          <a:ext cx="7075055" cy="589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90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373" y="5105400"/>
            <a:ext cx="1068125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RS" dirty="0">
                <a:solidFill>
                  <a:schemeClr val="bg1"/>
                </a:solidFill>
              </a:rPr>
              <a:t>*</a:t>
            </a:r>
            <a:r>
              <a:rPr lang="sr-Latn-RS" sz="1400" dirty="0">
                <a:solidFill>
                  <a:schemeClr val="bg1"/>
                </a:solidFill>
              </a:rPr>
              <a:t>H</a:t>
            </a:r>
            <a:r>
              <a:rPr lang="en-US" sz="1400" dirty="0" err="1">
                <a:solidFill>
                  <a:schemeClr val="bg1"/>
                </a:solidFill>
              </a:rPr>
              <a:t>amartoma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sr-Latn-RS" sz="1400" dirty="0">
                <a:solidFill>
                  <a:schemeClr val="bg1"/>
                </a:solidFill>
              </a:rPr>
              <a:t>je ugl.</a:t>
            </a:r>
            <a:r>
              <a:rPr lang="en-US" sz="1400" dirty="0">
                <a:solidFill>
                  <a:schemeClr val="bg1"/>
                </a:solidFill>
              </a:rPr>
              <a:t> benign</a:t>
            </a:r>
            <a:r>
              <a:rPr lang="sr-Latn-RS" sz="1400" dirty="0">
                <a:solidFill>
                  <a:schemeClr val="bg1"/>
                </a:solidFill>
              </a:rPr>
              <a:t>a</a:t>
            </a:r>
            <a:r>
              <a:rPr lang="en-US" sz="1400" dirty="0">
                <a:solidFill>
                  <a:schemeClr val="bg1"/>
                </a:solidFill>
              </a:rPr>
              <a:t>, lo</a:t>
            </a:r>
            <a:r>
              <a:rPr lang="sr-Latn-RS" sz="1400" dirty="0">
                <a:solidFill>
                  <a:schemeClr val="bg1"/>
                </a:solidFill>
              </a:rPr>
              <a:t>k</a:t>
            </a:r>
            <a:r>
              <a:rPr lang="en-US" sz="1400" dirty="0">
                <a:solidFill>
                  <a:schemeClr val="bg1"/>
                </a:solidFill>
              </a:rPr>
              <a:t>al</a:t>
            </a:r>
            <a:r>
              <a:rPr lang="sr-Latn-RS" sz="1400" dirty="0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malforma</a:t>
            </a:r>
            <a:r>
              <a:rPr lang="sr-Latn-RS" sz="1400" dirty="0">
                <a:solidFill>
                  <a:schemeClr val="bg1"/>
                </a:solidFill>
              </a:rPr>
              <a:t>cija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sr-Latn-RS" sz="1400" dirty="0">
                <a:solidFill>
                  <a:schemeClr val="bg1"/>
                </a:solidFill>
              </a:rPr>
              <a:t>ćelija nalik neoplazmi, ali obično rezultat preteranog rasta multiplih aberantnih ćelija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sr-Latn-RS" sz="1400" dirty="0">
                <a:solidFill>
                  <a:schemeClr val="bg1"/>
                </a:solidFill>
              </a:rPr>
              <a:t>uzrokovano</a:t>
            </a:r>
            <a:r>
              <a:rPr lang="en-US" sz="1400" dirty="0">
                <a:solidFill>
                  <a:schemeClr val="bg1"/>
                </a:solidFill>
              </a:rPr>
              <a:t>g</a:t>
            </a:r>
            <a:r>
              <a:rPr lang="sr-Latn-RS" sz="1400" dirty="0">
                <a:solidFill>
                  <a:schemeClr val="bg1"/>
                </a:solidFill>
              </a:rPr>
              <a:t> sistemskim genetskim oboljenjem (suprotno, benigne neoplazme/tumore odlikuje rast iz individualne mutirane ćelije)</a:t>
            </a:r>
          </a:p>
          <a:p>
            <a:pPr>
              <a:spcAft>
                <a:spcPts val="600"/>
              </a:spcAft>
            </a:pPr>
            <a:r>
              <a:rPr lang="sr-Latn-RS" sz="1400" dirty="0">
                <a:solidFill>
                  <a:schemeClr val="bg1"/>
                </a:solidFill>
                <a:latin typeface="+mj-lt"/>
              </a:rPr>
              <a:t>**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+mj-lt"/>
              </a:rPr>
              <a:t>Fo</a:t>
            </a:r>
            <a:r>
              <a:rPr lang="sr-Latn-RS" sz="1400" b="1" i="0" dirty="0">
                <a:solidFill>
                  <a:schemeClr val="bg1"/>
                </a:solidFill>
                <a:effectLst/>
                <a:latin typeface="+mj-lt"/>
              </a:rPr>
              <a:t>kalna kortikalna displazija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 (FCD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) </a:t>
            </a:r>
            <a:r>
              <a:rPr lang="sr-Latn-RS" sz="1400" dirty="0">
                <a:solidFill>
                  <a:schemeClr val="bg1"/>
                </a:solidFill>
                <a:latin typeface="+mj-lt"/>
              </a:rPr>
              <a:t>je podgrupa malformacija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sr-Latn-RS" sz="1400" dirty="0">
                <a:solidFill>
                  <a:schemeClr val="bg1"/>
                </a:solidFill>
                <a:latin typeface="+mj-lt"/>
              </a:rPr>
              <a:t>kortikalnog rasta koju odlikuju abnormalnosti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lamina</a:t>
            </a:r>
            <a:r>
              <a:rPr lang="sr-Latn-RS" sz="1400" b="0" i="0" dirty="0">
                <a:solidFill>
                  <a:schemeClr val="bg1"/>
                </a:solidFill>
                <a:effectLst/>
                <a:latin typeface="+mj-lt"/>
              </a:rPr>
              <a:t>cije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, ne</a:t>
            </a:r>
            <a:r>
              <a:rPr lang="sr-Latn-RS" sz="1400" b="0" i="0" dirty="0">
                <a:solidFill>
                  <a:schemeClr val="bg1"/>
                </a:solidFill>
                <a:effectLst/>
                <a:latin typeface="+mj-lt"/>
              </a:rPr>
              <a:t>rvne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+mj-lt"/>
              </a:rPr>
              <a:t>migra</a:t>
            </a:r>
            <a:r>
              <a:rPr lang="sr-Latn-RS" sz="1400" b="0" i="0" dirty="0">
                <a:solidFill>
                  <a:schemeClr val="bg1"/>
                </a:solidFill>
                <a:effectLst/>
                <a:latin typeface="+mj-lt"/>
              </a:rPr>
              <a:t>cije</a:t>
            </a:r>
            <a:r>
              <a:rPr lang="sr-Latn-RS" sz="1400" dirty="0">
                <a:solidFill>
                  <a:schemeClr val="bg1"/>
                </a:solidFill>
                <a:latin typeface="+mj-lt"/>
              </a:rPr>
              <a:t> 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sr-Latn-RS" sz="1400" b="0" i="0" dirty="0">
                <a:solidFill>
                  <a:schemeClr val="bg1"/>
                </a:solidFill>
                <a:effectLst/>
                <a:latin typeface="+mj-lt"/>
              </a:rPr>
              <a:t>diferencijacije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277318" y="0"/>
          <a:ext cx="899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5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D of leukodystrophie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66986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6469" y="257723"/>
            <a:ext cx="6457731" cy="65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/>
              <a:t>Normalni korteks                Fokalna kortikalna displazija (sa balon ćelijama)                                                                   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56441-16F1-47CD-8AC3-0557CC13D4EE}"/>
              </a:ext>
            </a:extLst>
          </p:cNvPr>
          <p:cNvSpPr txBox="1"/>
          <p:nvPr/>
        </p:nvSpPr>
        <p:spPr>
          <a:xfrm>
            <a:off x="6365334" y="5943600"/>
            <a:ext cx="38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>
                <a:solidFill>
                  <a:schemeClr val="accent1">
                    <a:lumMod val="75000"/>
                  </a:schemeClr>
                </a:solidFill>
              </a:rPr>
              <a:t>Posledice po organizaciju u funkciju?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9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11976B6C-E69E-40F4-9DE6-FE94B47D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877" y="2426491"/>
            <a:ext cx="5307058" cy="398445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3CB07-C10C-4E24-A05F-F5D4D45A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2" y="2426491"/>
            <a:ext cx="5469805" cy="4397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C6E06-BCEE-4B93-AD94-DF5323C54563}"/>
              </a:ext>
            </a:extLst>
          </p:cNvPr>
          <p:cNvSpPr txBox="1"/>
          <p:nvPr/>
        </p:nvSpPr>
        <p:spPr>
          <a:xfrm>
            <a:off x="4209907" y="262390"/>
            <a:ext cx="413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/>
              <a:t>Poremećaji neuronske migracije</a:t>
            </a:r>
          </a:p>
          <a:p>
            <a:pPr algn="ctr"/>
            <a:r>
              <a:rPr lang="sr-Latn-RS" dirty="0"/>
              <a:t>(nedovoljna, preterana, ektopička)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5579-D71E-4F59-8E33-2546C678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800" dirty="0"/>
              <a:t>Razvoj mozga pre i posle rođenja</a:t>
            </a:r>
            <a:endParaRPr lang="en-US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0EA2F6-30C3-46D1-8C89-553FB5B1CCB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83543" y="1543326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A7FCC6-91C2-44D8-9C6A-451542D21AEA}"/>
              </a:ext>
            </a:extLst>
          </p:cNvPr>
          <p:cNvSpPr txBox="1"/>
          <p:nvPr/>
        </p:nvSpPr>
        <p:spPr>
          <a:xfrm>
            <a:off x="1520709" y="4333462"/>
            <a:ext cx="45752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proliferacija-migracija-diferencijacija</a:t>
            </a:r>
          </a:p>
          <a:p>
            <a:pPr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robusna struktura dovršena do app. 8 meseca gestacije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 neke oblasti (gy.dentatus) zadržavaju sposobnost generisanja novih neurona tokom čitavog života?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8B2CE-3E9A-4678-96B1-C999E96D4834}"/>
              </a:ext>
            </a:extLst>
          </p:cNvPr>
          <p:cNvSpPr txBox="1"/>
          <p:nvPr/>
        </p:nvSpPr>
        <p:spPr>
          <a:xfrm>
            <a:off x="6593428" y="4322094"/>
            <a:ext cx="407786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aditivni procesi</a:t>
            </a:r>
          </a:p>
          <a:p>
            <a:pPr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regresivni procesi 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mijelinizacija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dirty="0"/>
              <a:t>u pojedinim delovima neokorteksa reorganizacija traje i do sredine treće decenije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31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604" y="0"/>
            <a:ext cx="281411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8991" y="406645"/>
            <a:ext cx="49518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(Normalna) geneza korpus kalozuma: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Ima rostrum, genu (koleno), telo, splenium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648691"/>
          <a:ext cx="52213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11976B6C-E69E-40F4-9DE6-FE94B47D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5733" y="3204024"/>
            <a:ext cx="4481454" cy="3364603"/>
          </a:xfrm>
          <a:prstGeom prst="rect">
            <a:avLst/>
          </a:prstGeom>
          <a:noFill/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8405244C-933A-4AC1-9309-BCE4C49D75C1}"/>
              </a:ext>
            </a:extLst>
          </p:cNvPr>
          <p:cNvSpPr/>
          <p:nvPr/>
        </p:nvSpPr>
        <p:spPr>
          <a:xfrm rot="1014085">
            <a:off x="6399794" y="4200938"/>
            <a:ext cx="2090795" cy="8481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31442-2326-4925-AF3C-EE3FD475F2EE}"/>
              </a:ext>
            </a:extLst>
          </p:cNvPr>
          <p:cNvSpPr txBox="1"/>
          <p:nvPr/>
        </p:nvSpPr>
        <p:spPr>
          <a:xfrm>
            <a:off x="7445191" y="2586761"/>
            <a:ext cx="4511996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dirty="0"/>
              <a:t>Termini koje bi valjalo znati. Nepoznate potražiti u udžbeniku iz neurologije ili na www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550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036" y="5881340"/>
            <a:ext cx="10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/>
              <a:t>’Žarišni’ poremećaj kortikalne organizacije po pravilu će manje uticati na budući neurokognitivni rast. Potražite, na primer, (retku) formu urođenih malformacija pod nazivom ’porencefalija’  </a:t>
            </a:r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676400" y="304800"/>
          <a:ext cx="899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75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C93D1E2-5E0F-4117-A15A-C30E116CC5F3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93844" y="1704561"/>
          <a:ext cx="8824913" cy="344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2CE4B3-6E7A-4006-929B-671EC738F27F}"/>
              </a:ext>
            </a:extLst>
          </p:cNvPr>
          <p:cNvSpPr txBox="1"/>
          <p:nvPr/>
        </p:nvSpPr>
        <p:spPr>
          <a:xfrm>
            <a:off x="2093844" y="9442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Latn-RS" sz="2800" b="1" dirty="0">
                <a:solidFill>
                  <a:schemeClr val="bg1"/>
                </a:solidFill>
              </a:rPr>
              <a:t>Naša centrana pitanja: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30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56F1F5-A3ED-4368-B015-5703292F7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70" y="3811885"/>
            <a:ext cx="9754631" cy="1471936"/>
          </a:xfrm>
        </p:spPr>
        <p:txBody>
          <a:bodyPr/>
          <a:lstStyle/>
          <a:p>
            <a:r>
              <a:rPr lang="sr-Latn-RS" sz="4800" dirty="0" smtClean="0"/>
              <a:t>3. Ozlede </a:t>
            </a:r>
            <a:r>
              <a:rPr lang="sr-Latn-RS" sz="4800" dirty="0"/>
              <a:t>mozga u detinjstvu - stečeni neurokognitivni poremećaji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95416" y="5386064"/>
            <a:ext cx="688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7030A0"/>
                </a:solidFill>
              </a:rPr>
              <a:t>LETO</a:t>
            </a:r>
            <a:r>
              <a:rPr lang="en-US" b="1" dirty="0">
                <a:solidFill>
                  <a:srgbClr val="7030A0"/>
                </a:solidFill>
              </a:rPr>
              <a:t> 202</a:t>
            </a:r>
            <a:r>
              <a:rPr lang="sr-Latn-RS" b="1" dirty="0">
                <a:solidFill>
                  <a:srgbClr val="7030A0"/>
                </a:solidFill>
              </a:rPr>
              <a:t>5</a:t>
            </a:r>
            <a:r>
              <a:rPr lang="en-US" b="1" dirty="0">
                <a:solidFill>
                  <a:srgbClr val="7030A0"/>
                </a:solidFill>
              </a:rPr>
              <a:t>, logo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1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C59077-1CDA-4999-A60A-ABFB5FA02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324509"/>
              </p:ext>
            </p:extLst>
          </p:nvPr>
        </p:nvGraphicFramePr>
        <p:xfrm>
          <a:off x="1232452" y="369772"/>
          <a:ext cx="9223513" cy="611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322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CA4BC7F-900F-4B30-BF53-7EB5B639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08" y="28160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3D6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RAZVOJ KOGNITIVNIH SPOSOBNOSTI NAKON RANIH OZLEDA MOZGA: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33D6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758" name="Group 158">
            <a:extLst>
              <a:ext uri="{FF2B5EF4-FFF2-40B4-BE49-F238E27FC236}">
                <a16:creationId xmlns:a16="http://schemas.microsoft.com/office/drawing/2014/main" id="{D0EAC9FB-D64F-4664-AB3C-04F9220E62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48808" y="1500809"/>
          <a:ext cx="4114800" cy="4927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domen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metod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uzrast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jezičke sposobnosti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verbalni IQ, spont.govor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4-16 god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jezičke sposobosti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lingvističke tehnike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jezičke sposobnosti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def. 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amo na jez.testovim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10-15 god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vizuoprost. sposobnosti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vizuoprost. testovi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7-12 god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ponašanje, testovi EF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4-7 god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738" name="Group 138">
            <a:extLst>
              <a:ext uri="{FF2B5EF4-FFF2-40B4-BE49-F238E27FC236}">
                <a16:creationId xmlns:a16="http://schemas.microsoft.com/office/drawing/2014/main" id="{5161F5FB-8D33-4469-B2FD-5BFCE7D00A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7408" y="1500809"/>
          <a:ext cx="3352800" cy="49530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istraživanje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nalaz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Alajouanine i Lhermitte </a:t>
                      </a: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1965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bez posledica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Rankin et al, 1983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globalni deficit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Vargha-Kadhem, 1983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diskretan defict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Woods and Carey, 1979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globalni deficit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Eslinger i Grattan, 1991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diskretan deficit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4BC2F6-81B1-40EB-9BA9-1F479BD7D2B3}"/>
              </a:ext>
            </a:extLst>
          </p:cNvPr>
          <p:cNvSpPr txBox="1"/>
          <p:nvPr/>
        </p:nvSpPr>
        <p:spPr>
          <a:xfrm>
            <a:off x="8965096" y="1500809"/>
            <a:ext cx="2941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Starije studije modelirane prema adultnoj kliničkoj neuropsihologiji  (dizajn, pardigma, pitanja)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CEBA7-94E8-4AC5-8D31-6CE11D551E37}"/>
              </a:ext>
            </a:extLst>
          </p:cNvPr>
          <p:cNvSpPr txBox="1"/>
          <p:nvPr/>
        </p:nvSpPr>
        <p:spPr>
          <a:xfrm>
            <a:off x="9044608" y="59921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64A7-8502-4D90-8CF9-9D3FB4C17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/>
              <a:t/>
            </a:r>
            <a:br>
              <a:rPr lang="sr-Latn-RS" sz="4000" dirty="0"/>
            </a:br>
            <a:r>
              <a:rPr lang="sr-Latn-RS" sz="2400" dirty="0"/>
              <a:t>Alternativa: autentično razvojno istraživanje – longitudinalno praćenje kognitivnog razvoja dece sa komparativnim cerebralnim ozledama </a:t>
            </a:r>
            <a:br>
              <a:rPr lang="sr-Latn-RS" sz="2400" dirty="0"/>
            </a:b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>
                <a:solidFill>
                  <a:srgbClr val="FFFF00"/>
                </a:solidFill>
              </a:rPr>
              <a:t>presedan: 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4000" dirty="0" smtClean="0"/>
              <a:t>E.Bates</a:t>
            </a:r>
            <a:r>
              <a:rPr lang="sr-Latn-RS" sz="4000" dirty="0"/>
              <a:t>, J.Stiles et al: San Diego longitudinal study</a:t>
            </a:r>
            <a:br>
              <a:rPr lang="sr-Latn-RS" sz="4000" dirty="0"/>
            </a:br>
            <a:r>
              <a:rPr lang="sr-Latn-RS" sz="2400" dirty="0"/>
              <a:t>(započeta 90tih)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EAD5F-5465-4BC4-ADF5-4C12230FDDD8}"/>
              </a:ext>
            </a:extLst>
          </p:cNvPr>
          <p:cNvSpPr txBox="1"/>
          <p:nvPr/>
        </p:nvSpPr>
        <p:spPr>
          <a:xfrm>
            <a:off x="9063318" y="3429000"/>
            <a:ext cx="2665831" cy="28007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Beyond Nature-Nurture: Essays in Honor of Elizabeth Bates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edited by Michael Tomasello, Dan Isaac Slobin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2005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https://books.google.com/books?hl=en&amp;lr=&amp;id=yaR4wOB4X20C&amp;oi=fnd&amp;pg=PP1&amp;dq=Elizabeth+Bates&amp;ots=35pSVBDzXG&amp;sig=DA7MQPTKSnR3kf0_4BAvtFqtTbc</a:t>
            </a:r>
          </a:p>
        </p:txBody>
      </p:sp>
    </p:spTree>
    <p:extLst>
      <p:ext uri="{BB962C8B-B14F-4D97-AF65-F5344CB8AC3E}">
        <p14:creationId xmlns:p14="http://schemas.microsoft.com/office/powerpoint/2010/main" val="1908462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D6B35-59D0-4C07-97EE-65D5F539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653284"/>
            <a:ext cx="11800114" cy="5551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83E43-08F3-4E5A-B0A2-F84F5F1A511A}"/>
              </a:ext>
            </a:extLst>
          </p:cNvPr>
          <p:cNvSpPr txBox="1"/>
          <p:nvPr/>
        </p:nvSpPr>
        <p:spPr>
          <a:xfrm>
            <a:off x="10363200" y="191619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75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C59077-1CDA-4999-A60A-ABFB5FA02FE1}"/>
              </a:ext>
            </a:extLst>
          </p:cNvPr>
          <p:cNvGraphicFramePr/>
          <p:nvPr>
            <p:extLst/>
          </p:nvPr>
        </p:nvGraphicFramePr>
        <p:xfrm>
          <a:off x="1232452" y="369772"/>
          <a:ext cx="9223513" cy="611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826E53-8863-489B-A952-F5A1E6F4B969}"/>
              </a:ext>
            </a:extLst>
          </p:cNvPr>
          <p:cNvSpPr txBox="1"/>
          <p:nvPr/>
        </p:nvSpPr>
        <p:spPr>
          <a:xfrm>
            <a:off x="222239" y="92765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subjekti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3D6F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B3C20-CCDA-4C34-8BEE-1C18100F03CC}"/>
              </a:ext>
            </a:extLst>
          </p:cNvPr>
          <p:cNvSpPr txBox="1"/>
          <p:nvPr/>
        </p:nvSpPr>
        <p:spPr>
          <a:xfrm>
            <a:off x="318053" y="3125065"/>
            <a:ext cx="161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predmet posmatranja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3D6F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33CFF-A011-4AD9-B70C-D9EB4EC80ECA}"/>
              </a:ext>
            </a:extLst>
          </p:cNvPr>
          <p:cNvSpPr txBox="1"/>
          <p:nvPr/>
        </p:nvSpPr>
        <p:spPr>
          <a:xfrm>
            <a:off x="934280" y="5146021"/>
            <a:ext cx="200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polazne pretpostavke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3D6F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240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3D473-4702-482F-8A5A-7256688C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400518"/>
            <a:ext cx="7117389" cy="60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Intrauterini razvoj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9EEB59-D0F6-4EFF-99E9-04C00D14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672" y="843280"/>
            <a:ext cx="6570683" cy="4572000"/>
          </a:xfrm>
        </p:spPr>
        <p:txBody>
          <a:bodyPr/>
          <a:lstStyle/>
          <a:p>
            <a:r>
              <a:rPr lang="sr-Latn-RS" dirty="0"/>
              <a:t>nužnu sekvencijalnost glavnih procesa formiranja mozga</a:t>
            </a:r>
          </a:p>
          <a:p>
            <a:r>
              <a:rPr lang="sr-Latn-RS" dirty="0"/>
              <a:t>jasnu vremensku definisanost odvijanja događaja  </a:t>
            </a:r>
          </a:p>
          <a:p>
            <a:r>
              <a:rPr lang="sr-Latn-RS" dirty="0"/>
              <a:t>složenost procesa migracije (budućih) kortikalnih neurona</a:t>
            </a:r>
          </a:p>
          <a:p>
            <a:r>
              <a:rPr lang="sr-Latn-RS"/>
              <a:t>procesi organizacije </a:t>
            </a:r>
            <a:r>
              <a:rPr lang="sr-Latn-RS" dirty="0"/>
              <a:t>teku iz pravca filogenetski starijih ka mlađim strukturama 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3A5F02-A5B1-4CA8-9A28-5694F7BF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284524" cy="2895599"/>
          </a:xfrm>
        </p:spPr>
        <p:txBody>
          <a:bodyPr>
            <a:normAutofit/>
          </a:bodyPr>
          <a:lstStyle/>
          <a:p>
            <a:r>
              <a:rPr lang="sr-Latn-RS" sz="1800" dirty="0"/>
              <a:t>Posebnu </a:t>
            </a:r>
            <a:r>
              <a:rPr lang="sr-Latn-RS" sz="2000" dirty="0"/>
              <a:t>pažnju</a:t>
            </a:r>
            <a:r>
              <a:rPr lang="sr-Latn-RS" sz="1800" dirty="0"/>
              <a:t> obratiti na: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5015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A5E06B-CAC2-434A-ADA5-BF20DF19C5DB}"/>
              </a:ext>
            </a:extLst>
          </p:cNvPr>
          <p:cNvGraphicFramePr/>
          <p:nvPr>
            <p:extLst/>
          </p:nvPr>
        </p:nvGraphicFramePr>
        <p:xfrm>
          <a:off x="875553" y="840691"/>
          <a:ext cx="6910294" cy="480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8EC87E-D122-4546-A94D-7AC9610ACAD2}"/>
              </a:ext>
            </a:extLst>
          </p:cNvPr>
          <p:cNvSpPr txBox="1"/>
          <p:nvPr/>
        </p:nvSpPr>
        <p:spPr>
          <a:xfrm>
            <a:off x="736226" y="185128"/>
            <a:ext cx="93625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Šta je istraživanje pokazalo o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jezičkim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 sposobnostima ove dece?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D841A-4BEF-4748-9857-03CA29697665}"/>
              </a:ext>
            </a:extLst>
          </p:cNvPr>
          <p:cNvSpPr txBox="1"/>
          <p:nvPr/>
        </p:nvSpPr>
        <p:spPr>
          <a:xfrm>
            <a:off x="8550648" y="3429000"/>
            <a:ext cx="30961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Šta ovo sugeriše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- o značaju desne hemisfere za razvoj jezika?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- o razvojnoj ulozi posteriorne kore u ovladavanju govorom? </a:t>
            </a:r>
          </a:p>
        </p:txBody>
      </p:sp>
    </p:spTree>
    <p:extLst>
      <p:ext uri="{BB962C8B-B14F-4D97-AF65-F5344CB8AC3E}">
        <p14:creationId xmlns:p14="http://schemas.microsoft.com/office/powerpoint/2010/main" val="786306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A5E06B-CAC2-434A-ADA5-BF20DF19C5DB}"/>
              </a:ext>
            </a:extLst>
          </p:cNvPr>
          <p:cNvGraphicFramePr/>
          <p:nvPr>
            <p:extLst/>
          </p:nvPr>
        </p:nvGraphicFramePr>
        <p:xfrm>
          <a:off x="875553" y="840691"/>
          <a:ext cx="6910294" cy="480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8EC87E-D122-4546-A94D-7AC9610ACAD2}"/>
              </a:ext>
            </a:extLst>
          </p:cNvPr>
          <p:cNvSpPr txBox="1"/>
          <p:nvPr/>
        </p:nvSpPr>
        <p:spPr>
          <a:xfrm>
            <a:off x="736226" y="185128"/>
            <a:ext cx="93625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9B6BF2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A šta o njihovim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6BF2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vizuoprostornim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9B6BF2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 sposobnostima?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8A9CB-BA49-4354-8AAF-D6A0809F04EB}"/>
              </a:ext>
            </a:extLst>
          </p:cNvPr>
          <p:cNvSpPr txBox="1"/>
          <p:nvPr/>
        </p:nvSpPr>
        <p:spPr>
          <a:xfrm>
            <a:off x="8158442" y="2690336"/>
            <a:ext cx="3880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Postupci: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	-slobodan crtež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	-kopiranje modela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	-strategija crtanja/kopiranja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	-hijerarhijski stimuli </a:t>
            </a:r>
          </a:p>
        </p:txBody>
      </p:sp>
      <p:pic>
        <p:nvPicPr>
          <p:cNvPr id="8" name="Graphic 7" descr="Bar graph with upward trend with solid fill">
            <a:extLst>
              <a:ext uri="{FF2B5EF4-FFF2-40B4-BE49-F238E27FC236}">
                <a16:creationId xmlns:a16="http://schemas.microsoft.com/office/drawing/2014/main" id="{3EDBD8F0-95D1-49A3-8134-EED8D99BB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4340" y="4167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7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20223">
            <a:extLst>
              <a:ext uri="{FF2B5EF4-FFF2-40B4-BE49-F238E27FC236}">
                <a16:creationId xmlns:a16="http://schemas.microsoft.com/office/drawing/2014/main" id="{1FADC5E5-E935-47EC-B496-EAD816B4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4" y="2295029"/>
            <a:ext cx="4685404" cy="35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60BF0-7A16-4A13-B7CD-3C38AA70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82" y="2295029"/>
            <a:ext cx="4268478" cy="3505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461461-F28E-49A1-B778-C30B12DAB0B4}"/>
              </a:ext>
            </a:extLst>
          </p:cNvPr>
          <p:cNvSpPr txBox="1"/>
          <p:nvPr/>
        </p:nvSpPr>
        <p:spPr>
          <a:xfrm>
            <a:off x="1071047" y="507474"/>
            <a:ext cx="10049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Od oko 4-6 godina, razvoj kompenzatornih strategija za ’pokrivanje’ deficita (uključujući i ’grafičke formule’)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2.	Oko 4-5 godina registrovana uloga leve hemisfere u ’globalnoj’ obradi</a:t>
            </a:r>
          </a:p>
        </p:txBody>
      </p:sp>
    </p:spTree>
    <p:extLst>
      <p:ext uri="{BB962C8B-B14F-4D97-AF65-F5344CB8AC3E}">
        <p14:creationId xmlns:p14="http://schemas.microsoft.com/office/powerpoint/2010/main" val="580666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AC81-2525-4A77-9B10-76DE8F7D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19" y="1085548"/>
            <a:ext cx="3081319" cy="4686903"/>
          </a:xfrm>
        </p:spPr>
        <p:txBody>
          <a:bodyPr anchor="ctr">
            <a:normAutofit/>
          </a:bodyPr>
          <a:lstStyle/>
          <a:p>
            <a:pPr algn="r"/>
            <a:r>
              <a:rPr lang="sr-Latn-RS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Doprinos studije istraživanju plasticiteta (Stiles, 2002.):</a:t>
            </a:r>
            <a:r>
              <a:rPr lang="sr-Latn-RS" sz="10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10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0DF8-D21A-4CEE-9102-F02D839C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638" y="602133"/>
            <a:ext cx="8606108" cy="6255867"/>
          </a:xfrm>
        </p:spPr>
        <p:txBody>
          <a:bodyPr anchor="ctr">
            <a:normAutofit fontScale="55000" lnSpcReduction="20000"/>
          </a:bodyPr>
          <a:lstStyle/>
          <a:p>
            <a:pPr marL="635000" marR="177800" indent="-177800" algn="just"/>
            <a:r>
              <a:rPr lang="sr-Latn-RS" sz="4200" dirty="0">
                <a:ea typeface="Calibri" panose="020F0502020204030204" pitchFamily="34" charset="0"/>
                <a:cs typeface="Calibri" panose="020F0502020204030204" pitchFamily="34" charset="0"/>
              </a:rPr>
              <a:t>Određen deo (kortikalnog) tkiva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nije ’fiksno’ predodređen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200" dirty="0"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r-Latn-RS" sz="4200" dirty="0">
                <a:ea typeface="Calibri" panose="020F0502020204030204" pitchFamily="34" charset="0"/>
                <a:cs typeface="Calibri" panose="020F0502020204030204" pitchFamily="34" charset="0"/>
              </a:rPr>
              <a:t>neku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kognitivnu funkciju. </a:t>
            </a:r>
            <a:endParaRPr lang="sr-Latn-RS" sz="4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77800" indent="0" algn="just">
              <a:buNone/>
            </a:pP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Postoji početna tendencija ka nekoj ’tipičnoj’ ulozi (npr, zbog pozicije projekcionih oblasti), ali se ograničenja koje postavlja mogu, bar delom, prevazići </a:t>
            </a:r>
          </a:p>
          <a:p>
            <a:pPr marL="635000" marR="177800" indent="-177800" algn="just"/>
            <a:endParaRPr lang="sr-Latn-RS" sz="3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marR="177800" indent="-177800" algn="just"/>
            <a:r>
              <a:rPr lang="sr-Latn-RS" sz="38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2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azličite cerebraln</a:t>
            </a:r>
            <a:r>
              <a:rPr lang="sr-Latn-R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oblasti nemaju podjednaku sposobnost da organizuju neku kognitivnu aktivnost</a:t>
            </a:r>
            <a:r>
              <a:rPr lang="sr-Latn-RS" sz="3800" b="1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177800" indent="0" algn="just">
              <a:buNone/>
            </a:pP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8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eki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oblik kortikalne 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’specijalizacije’/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preferencije, prisutan je bar oko rođe­nja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ali, organizacija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funkcija unutar različitih 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8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istema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može zadobiti i neku alternativnu formu;</a:t>
            </a:r>
            <a:endParaRPr lang="sr-Latn-RS" sz="3800" dirty="0">
              <a:solidFill>
                <a:schemeClr val="accent1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marR="177800" indent="-177800" algn="just"/>
            <a:endParaRPr lang="en-US" sz="3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457200" algn="just"/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različitih 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delova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mozga</a:t>
            </a:r>
            <a:r>
              <a:rPr lang="sr-Latn-RS" sz="4200" dirty="0"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obli</a:t>
            </a:r>
            <a:r>
              <a:rPr lang="sr-Latn-R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organizacije 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podržati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isti</a:t>
            </a:r>
            <a:r>
              <a:rPr lang="en-U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bihejvioralni </a:t>
            </a:r>
            <a:r>
              <a:rPr lang="en-US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zadatak</a:t>
            </a:r>
            <a:r>
              <a:rPr lang="sr-Latn-RS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4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0" algn="just">
              <a:buNone/>
            </a:pP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 ovaj način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je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dečji korteks 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mnogo ’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plastič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niji’ od adultnog. Ne mora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svaki od ovih 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načina organizacije da 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podrža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iste mehanizme izvođenja zadatka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- i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sti bihejvioralni cilj 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može dostići različitim kognitivnim strategijama</a:t>
            </a:r>
            <a:r>
              <a:rPr lang="sr-Latn-RS" sz="3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 </a:t>
            </a:r>
            <a:endParaRPr lang="en-US" sz="3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83E90D-711D-4537-B60A-C6F60B17350D}"/>
              </a:ext>
            </a:extLst>
          </p:cNvPr>
          <p:cNvCxnSpPr>
            <a:cxnSpLocks/>
          </p:cNvCxnSpPr>
          <p:nvPr/>
        </p:nvCxnSpPr>
        <p:spPr>
          <a:xfrm>
            <a:off x="3206860" y="717585"/>
            <a:ext cx="10228" cy="5422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74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1">
            <a:extLst>
              <a:ext uri="{FF2B5EF4-FFF2-40B4-BE49-F238E27FC236}">
                <a16:creationId xmlns:a16="http://schemas.microsoft.com/office/drawing/2014/main" id="{9780607E-2BE5-4332-9714-14F916988F88}"/>
              </a:ext>
            </a:extLst>
          </p:cNvPr>
          <p:cNvGraphicFramePr/>
          <p:nvPr>
            <p:extLst/>
          </p:nvPr>
        </p:nvGraphicFramePr>
        <p:xfrm>
          <a:off x="1066800" y="1752502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933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4A61-B155-43AF-87C9-6BB5D56E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30" y="609601"/>
            <a:ext cx="10533940" cy="2321858"/>
          </a:xfrm>
        </p:spPr>
        <p:txBody>
          <a:bodyPr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/>
            </a:pP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PLASTICITET KOD RANIH OZLEDA MOZGA</a:t>
            </a:r>
            <a:b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</a:br>
            <a:r>
              <a:rPr kumimoji="0" lang="sr-Latn-R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- </a:t>
            </a:r>
            <a:r>
              <a:rPr kumimoji="0" lang="en-US" sz="2800" i="0" u="none" strike="noStrike" normalizeH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doprinosi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 li </a:t>
            </a:r>
            <a:r>
              <a:rPr kumimoji="0" lang="en-US" sz="2800" i="0" u="none" strike="noStrike" normalizeH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rezilijentnosti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 </a:t>
            </a:r>
            <a:r>
              <a:rPr kumimoji="0" lang="en-US" sz="2800" i="0" u="none" strike="noStrike" normalizeH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na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 </a:t>
            </a:r>
            <a:r>
              <a:rPr kumimoji="0" lang="en-US" sz="2800" i="0" u="none" strike="noStrike" normalizeH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ozledu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 ili </a:t>
            </a:r>
            <a:r>
              <a:rPr kumimoji="0" lang="en-US" sz="2800" i="0" u="none" strike="noStrike" normalizeH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mozak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 </a:t>
            </a:r>
            <a:r>
              <a:rPr kumimoji="0" lang="en-US" sz="2800" i="0" u="none" strike="noStrike" normalizeH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čini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 </a:t>
            </a:r>
            <a:r>
              <a:rPr kumimoji="0" lang="sr-Latn-R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ranjivijim</a:t>
            </a:r>
            <a: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>?</a:t>
            </a:r>
            <a:br>
              <a:rPr kumimoji="0" lang="en-US" sz="28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</a:br>
            <a:r>
              <a:rPr kumimoji="0" lang="en-US" sz="20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  <a:t/>
            </a:r>
            <a:br>
              <a:rPr kumimoji="0" lang="en-US" sz="2000" i="0" u="none" strike="noStrike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+mn-lt"/>
              </a:rPr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5E8E-B5BC-41D8-84D0-F1E21C70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37" y="2616200"/>
            <a:ext cx="7138963" cy="3642344"/>
          </a:xfrm>
        </p:spPr>
        <p:txBody>
          <a:bodyPr>
            <a:normAutofit fontScale="77500" lnSpcReduction="20000"/>
          </a:bodyPr>
          <a:lstStyle/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sr-Latn-RS" sz="2800" b="1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629920" marR="0" lvl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None/>
              <a:tabLst/>
              <a:defRPr/>
            </a:pPr>
            <a:r>
              <a:rPr lang="sr-Latn-R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Faktori koji definišu sekvele ozlede mozga u detinjstvu:</a:t>
            </a:r>
          </a:p>
          <a:p>
            <a:pPr marL="629920" marR="0" lvl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None/>
              <a:tabLst/>
              <a:defRPr/>
            </a:pP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Priroda (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etiologija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i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dinamika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) ozlede</a:t>
            </a:r>
          </a:p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Vreme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nastanka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ozlede</a:t>
            </a:r>
          </a:p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Obim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lokalizacija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i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lateralizovanost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lezije</a:t>
            </a:r>
            <a:endParaRPr kumimoji="0" lang="sr-Latn-RS" sz="280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kojoj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kognitivnoj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funkciji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je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reč</a:t>
            </a:r>
            <a:endParaRPr kumimoji="0" lang="sr-Latn-RS" sz="280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Nivo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prethodno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izgrađenih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sposobnosti</a:t>
            </a:r>
            <a:endParaRPr kumimoji="0" lang="sr-Latn-RS" sz="280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1280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Sredinski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i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socijalni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činioci</a:t>
            </a:r>
            <a:endParaRPr lang="en-US" sz="2800" dirty="0"/>
          </a:p>
        </p:txBody>
      </p:sp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342CFEB3-75E5-4BF2-A775-74595419F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230" y="4125258"/>
            <a:ext cx="914400" cy="914400"/>
          </a:xfrm>
          <a:prstGeom prst="rect">
            <a:avLst/>
          </a:prstGeom>
        </p:spPr>
      </p:pic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287EDA95-D089-4E6D-BA3F-4F898A879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230" y="45059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2AC01B-9941-4D7A-901D-C7E6DDBD8124}"/>
              </a:ext>
            </a:extLst>
          </p:cNvPr>
          <p:cNvSpPr txBox="1"/>
          <p:nvPr/>
        </p:nvSpPr>
        <p:spPr>
          <a:xfrm>
            <a:off x="1175512" y="3496"/>
            <a:ext cx="9792208" cy="1527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Primeri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povišene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vulnerabilnosti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mladjih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7AA06-9F2E-499B-A53F-A877FF27F3DB}"/>
              </a:ext>
            </a:extLst>
          </p:cNvPr>
          <p:cNvSpPr txBox="1"/>
          <p:nvPr/>
        </p:nvSpPr>
        <p:spPr>
          <a:xfrm>
            <a:off x="371856" y="1282234"/>
            <a:ext cx="11561064" cy="340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1280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Supkortikalne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intrauterine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povrede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ostavljaju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bitno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posledice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kognitivnu funkciju nego one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stečene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kasnije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tokom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života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81280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 prenatalnom periodu najverovatnije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difuzne nokse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primer, hipoksija, metabolički ili infektivni faktori), koje po definici­ji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dovode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 globalnih oštećenja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dramatičnih posledica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dalji kognitivni razvoj;</a:t>
            </a:r>
          </a:p>
          <a:p>
            <a:pPr marL="81280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Generalizovane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kao 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bilateralne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cerebralne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ozlede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uvek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lošiju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prognozu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bez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obzira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uzrast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oštećenje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nastalo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1280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Mehaničke ozlede nastale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rođenju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ostavljaju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masivnije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posledice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struktur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nego traum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slične težine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starijih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rezidualni deficiti su izrazitiji kod ozleda nastalih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ranije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naročito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nastalih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tokom prve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godine života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943A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81280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Prefrontalne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ozlede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tendenciju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snažnije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narušavaju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dalji kognitivni razvoj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ranije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stečene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948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2AC01B-9941-4D7A-901D-C7E6DDBD8124}"/>
              </a:ext>
            </a:extLst>
          </p:cNvPr>
          <p:cNvSpPr txBox="1"/>
          <p:nvPr/>
        </p:nvSpPr>
        <p:spPr>
          <a:xfrm>
            <a:off x="1175512" y="408621"/>
            <a:ext cx="9792208" cy="1527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Primeri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povišene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rezilijentnosti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mladjih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7AA06-9F2E-499B-A53F-A877FF27F3DB}"/>
              </a:ext>
            </a:extLst>
          </p:cNvPr>
          <p:cNvSpPr txBox="1"/>
          <p:nvPr/>
        </p:nvSpPr>
        <p:spPr>
          <a:xfrm>
            <a:off x="185928" y="1737037"/>
            <a:ext cx="9792208" cy="340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557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Oporavak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jezičke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funkcije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nakon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ranije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stečenih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ozleda </a:t>
            </a:r>
          </a:p>
          <a:p>
            <a:pPr marL="11557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Kognitivni razvoj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nakon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ranije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nastalih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žarišnih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ozleda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posteriorne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asocijativne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kore</a:t>
            </a:r>
          </a:p>
          <a:p>
            <a:pPr marL="11557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Kognitivni razvoj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nakon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malih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žarišnih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ozleda </a:t>
            </a:r>
          </a:p>
          <a:p>
            <a:pPr marL="8128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prstClr val="white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36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1">
            <a:extLst>
              <a:ext uri="{FF2B5EF4-FFF2-40B4-BE49-F238E27FC236}">
                <a16:creationId xmlns:a16="http://schemas.microsoft.com/office/drawing/2014/main" id="{9780607E-2BE5-4332-9714-14F916988F88}"/>
              </a:ext>
            </a:extLst>
          </p:cNvPr>
          <p:cNvGraphicFramePr/>
          <p:nvPr>
            <p:extLst/>
          </p:nvPr>
        </p:nvGraphicFramePr>
        <p:xfrm>
          <a:off x="1066800" y="1752502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057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C0FB3-0AA0-426F-A39D-2A34B285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16" y="1925595"/>
            <a:ext cx="76687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dirty="0" smtClean="0"/>
              <a:t>4. Neurorazvojni </a:t>
            </a:r>
            <a:r>
              <a:rPr lang="sr-Latn-RS" dirty="0"/>
              <a:t>poremećaji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395416" y="5386064"/>
            <a:ext cx="688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7030A0"/>
                </a:solidFill>
              </a:rPr>
              <a:t>LETO</a:t>
            </a:r>
            <a:r>
              <a:rPr lang="en-US" b="1" dirty="0">
                <a:solidFill>
                  <a:srgbClr val="7030A0"/>
                </a:solidFill>
              </a:rPr>
              <a:t> 202</a:t>
            </a:r>
            <a:r>
              <a:rPr lang="sr-Latn-RS" b="1" dirty="0">
                <a:solidFill>
                  <a:srgbClr val="7030A0"/>
                </a:solidFill>
              </a:rPr>
              <a:t>5</a:t>
            </a:r>
            <a:r>
              <a:rPr lang="en-US" b="1" dirty="0">
                <a:solidFill>
                  <a:srgbClr val="7030A0"/>
                </a:solidFill>
              </a:rPr>
              <a:t>, logo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89028F-B778-4D92-A971-DC14A0FF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9" y="904029"/>
            <a:ext cx="8976799" cy="52714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70D5D9-ADBA-4027-B755-D20A7AC6F147}"/>
              </a:ext>
            </a:extLst>
          </p:cNvPr>
          <p:cNvSpPr txBox="1"/>
          <p:nvPr/>
        </p:nvSpPr>
        <p:spPr>
          <a:xfrm>
            <a:off x="636104" y="2828835"/>
            <a:ext cx="2464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Od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oko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32-34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gestacione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nedelje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prisutne su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v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eće vijuge/brazde korteksa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812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2C297-EA15-4140-B4E4-1021184972E1}"/>
              </a:ext>
            </a:extLst>
          </p:cNvPr>
          <p:cNvSpPr txBox="1"/>
          <p:nvPr/>
        </p:nvSpPr>
        <p:spPr>
          <a:xfrm>
            <a:off x="3520785" y="128921"/>
            <a:ext cx="5150427" cy="35086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NEURORAZVOJNI POREMEĆAJI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 2015 u DSM, od 2017 u ICD!!!!!!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(konačno, univerzalno prihvaćen termin?)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(pre ovoga, termin korišćen isključivo u neuropsihološkoj literaturi, alternativno sa sintagmom ’razvojni neurokognitivni poremećaji’)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AF3FD-53D0-43AE-AC91-9041E0BD08C7}"/>
              </a:ext>
            </a:extLst>
          </p:cNvPr>
          <p:cNvSpPr txBox="1"/>
          <p:nvPr/>
        </p:nvSpPr>
        <p:spPr>
          <a:xfrm>
            <a:off x="464457" y="3989207"/>
            <a:ext cx="11480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Isključuju se:	- kongenitalne anomalije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- stečene ozlede mozga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A80E6-3926-4ED4-BBBF-CCD6B876B960}"/>
              </a:ext>
            </a:extLst>
          </p:cNvPr>
          <p:cNvSpPr txBox="1"/>
          <p:nvPr/>
        </p:nvSpPr>
        <p:spPr>
          <a:xfrm>
            <a:off x="464457" y="5012325"/>
            <a:ext cx="11480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Obuhvataju:	- prisustvo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relativno izolovanog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deficita u (kognitivnom*) sazrevanju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- ne može se utvrditi uzrok danas dostupnom neurološkom dijagnostikom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1B87E-6234-432C-868A-9113BA907C6A}"/>
              </a:ext>
            </a:extLst>
          </p:cNvPr>
          <p:cNvSpPr txBox="1"/>
          <p:nvPr/>
        </p:nvSpPr>
        <p:spPr>
          <a:xfrm>
            <a:off x="3010602" y="6227564"/>
            <a:ext cx="617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*ali postoji, npr., ’socioemocionalni’ (neurorazvojni) poremećaj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FC75A-1E91-4C53-B7EB-FE5F15F0A252}"/>
              </a:ext>
            </a:extLst>
          </p:cNvPr>
          <p:cNvSpPr txBox="1"/>
          <p:nvPr/>
        </p:nvSpPr>
        <p:spPr>
          <a:xfrm>
            <a:off x="464457" y="1283082"/>
            <a:ext cx="11480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Ranije: (Specifični) razvojni poremećaji; Smetnje učenja/instrumentalne smetnje; Minimalno cerebralno oštećenje/disfunkcija, Poremećaji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psihomotorike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Razvojne disharmonije (delom), Poremećaji psih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č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kog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razvoja (delom)... </a:t>
            </a:r>
          </a:p>
        </p:txBody>
      </p:sp>
    </p:spTree>
    <p:extLst>
      <p:ext uri="{BB962C8B-B14F-4D97-AF65-F5344CB8AC3E}">
        <p14:creationId xmlns:p14="http://schemas.microsoft.com/office/powerpoint/2010/main" val="2384308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9560878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  <a:t/>
            </a:r>
            <a:b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GB" sz="14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sr-Latn-RS" sz="1400" dirty="0">
                <a:solidFill>
                  <a:srgbClr val="FFFFFF"/>
                </a:solidFill>
                <a:ea typeface="+mj-lt"/>
                <a:cs typeface="+mj-lt"/>
              </a:rPr>
              <a:t>u neuropsihologiji termin korišćen odavno: neurorazvojni poremećaji, razvojni neurokognitivni poremećaji, i sl.  </a:t>
            </a:r>
            <a:endParaRPr lang="en-US" sz="14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AF1FC-6A23-40BB-8E23-5C57266CE8FD}"/>
              </a:ext>
            </a:extLst>
          </p:cNvPr>
          <p:cNvSpPr txBox="1"/>
          <p:nvPr/>
        </p:nvSpPr>
        <p:spPr>
          <a:xfrm>
            <a:off x="2938959" y="221885"/>
            <a:ext cx="4758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NEURORAZVOJNI POREMEĆAJI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 DSM-5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2BC5A-97DF-4458-B6D0-B30806BC3A2F}"/>
              </a:ext>
            </a:extLst>
          </p:cNvPr>
          <p:cNvSpPr txBox="1"/>
          <p:nvPr/>
        </p:nvSpPr>
        <p:spPr>
          <a:xfrm>
            <a:off x="365760" y="2078653"/>
            <a:ext cx="1168146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Neurodevelopmental disorders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Edit section: Neurodevelopmental disorders"/>
              </a:rPr>
              <a:t>edit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"Mental retardation" was renamed "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Intellectual disability"/>
              </a:rPr>
              <a:t>intellectual disability (intellectual developmental disorder)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[5]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Speech or language disorders are now called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tooltip="Communication disorder"/>
              </a:rPr>
              <a:t>communication disorders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—which include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tooltip="Language disorder"/>
              </a:rPr>
              <a:t>language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(formerly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 tooltip="Expressive language disorder"/>
              </a:rPr>
              <a:t>expressive language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and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 tooltip="Mixed receptive-expressive language disorder"/>
              </a:rPr>
              <a:t>mixed receptive-expressive language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 tooltip="Speech sound disorder"/>
              </a:rPr>
              <a:t>speech sound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(formerly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 tooltip="Phonological disorder"/>
              </a:rPr>
              <a:t>phonological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childhood-onset fluency disorder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1" tooltip="Stuttering"/>
              </a:rPr>
              <a:t>stuttering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and a new condition characterized by impaired social verbal and nonverbal communication called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 tooltip="Social (pragmatic) communication disorder"/>
              </a:rPr>
              <a:t>social (pragmatic) communication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[5]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3" tooltip="Autism spectrum disorder"/>
              </a:rPr>
              <a:t>Autism spectrum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incorporates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4" tooltip="Asperger disorder"/>
              </a:rPr>
              <a:t>Asperger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5" tooltip="Childhood disintegrative disorder"/>
              </a:rPr>
              <a:t>childhood disintegrative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6" tooltip="Pervasive developmental disorder not otherwise specified"/>
              </a:rPr>
              <a:t>pervasive developmental disorder not otherwise specified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(PDD-NOS)—see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7" tooltip="Diagnosis of Asperger syndrome"/>
              </a:rPr>
              <a:t>Diagnosis of Asperger syndrome § DSM-5 changes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8"/>
              </a:rPr>
              <a:t>[6]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new sub-category,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9" tooltip="Motor disorder"/>
              </a:rPr>
              <a:t>motor disorders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encompasses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0" tooltip="Developmental coordination disorder"/>
              </a:rPr>
              <a:t>developmental coordination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1" tooltip="Stereotypic movement disorder"/>
              </a:rPr>
              <a:t>stereotypic movement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the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2" tooltip="Tic disorder"/>
              </a:rPr>
              <a:t>tic disorders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including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3" tooltip="Tourette syndrome"/>
              </a:rPr>
              <a:t>Tourette syndrome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4"/>
              </a:rPr>
              <a:t>[7]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45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5" tooltip="Attention deficit hyperactivity disorder"/>
              </a:rPr>
              <a:t>Attention deficit hyperactivity disorder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(ADHD).</a:t>
            </a:r>
          </a:p>
        </p:txBody>
      </p:sp>
    </p:spTree>
    <p:extLst>
      <p:ext uri="{BB962C8B-B14F-4D97-AF65-F5344CB8AC3E}">
        <p14:creationId xmlns:p14="http://schemas.microsoft.com/office/powerpoint/2010/main" val="51645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B30B2-F26C-4EF5-A753-3364375863A7}"/>
              </a:ext>
            </a:extLst>
          </p:cNvPr>
          <p:cNvSpPr txBox="1"/>
          <p:nvPr/>
        </p:nvSpPr>
        <p:spPr>
          <a:xfrm>
            <a:off x="654519" y="335845"/>
            <a:ext cx="10260223" cy="61863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Poremećaji koje ubrajamo u ovu grupu jedan za drugim bivaju prepoznati i opisivani u neurološkoj literaturi od kraja XIX veka, po pravilu nekoliko godina nakon prvih opisa fenomena kao što su afazija, aleksija, apraksija....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Studije slučaja u kojima: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pacijent je dete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ima relativno izolovanu smetnju koja nalikuje afaziji, aleksiji, apraksiji itd...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nema ozled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mozga i neurološki nalaz je normalan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jasno odsustvo zaostajanja u mentalnom razvoju koje bi moglo objasniti smetnju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tipično, još nekoliko članova porodice ispoljava(lo je) slične smetnje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’kongenitalna afazija (aleksija, apraksija...)’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fazija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leksija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praksija...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(ali: ’razvojni hiperkinetski sindrom’)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99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63761-41BB-4FDD-981C-1C3D6EAB0CFC}"/>
              </a:ext>
            </a:extLst>
          </p:cNvPr>
          <p:cNvSpPr txBox="1"/>
          <p:nvPr/>
        </p:nvSpPr>
        <p:spPr>
          <a:xfrm>
            <a:off x="141652" y="118363"/>
            <a:ext cx="42897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Rani opisi dečjih poremećaja analognih adultnoj žarišnoj patologiji, a bez neurološke ozlede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5EADE9-8EB8-4B9A-BC2E-838F61BDE5A6}"/>
              </a:ext>
            </a:extLst>
          </p:cNvPr>
          <p:cNvGraphicFramePr/>
          <p:nvPr>
            <p:extLst/>
          </p:nvPr>
        </p:nvGraphicFramePr>
        <p:xfrm>
          <a:off x="78268" y="12171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40590D-C3CB-48B1-8E2E-750245B7134F}"/>
              </a:ext>
            </a:extLst>
          </p:cNvPr>
          <p:cNvSpPr txBox="1"/>
          <p:nvPr/>
        </p:nvSpPr>
        <p:spPr>
          <a:xfrm>
            <a:off x="7247761" y="2622840"/>
            <a:ext cx="48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Poremećaj senzomotorne integracije, minimalno cerebralno oštećenje, sindrom nespretnog deteta, razvojna dispraksija, razvojni poremećaj koordinacije (DCD)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54F03F-4A35-493C-8D00-950DDFA6121C}"/>
              </a:ext>
            </a:extLst>
          </p:cNvPr>
          <p:cNvSpPr txBox="1"/>
          <p:nvPr/>
        </p:nvSpPr>
        <p:spPr>
          <a:xfrm>
            <a:off x="7184631" y="1481433"/>
            <a:ext cx="48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Razvojni poremećaj čitanja, razvojna disleksija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46F4B4-3184-471E-9FE5-18B03F56A834}"/>
              </a:ext>
            </a:extLst>
          </p:cNvPr>
          <p:cNvSpPr txBox="1"/>
          <p:nvPr/>
        </p:nvSpPr>
        <p:spPr>
          <a:xfrm>
            <a:off x="7264733" y="4170776"/>
            <a:ext cx="48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Razvojna disfazija, razvojni jezički poremećaj (DLD), specifični jezički poremećaj (SLI)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72597-6A33-42C7-B651-C81857090F0F}"/>
              </a:ext>
            </a:extLst>
          </p:cNvPr>
          <p:cNvSpPr txBox="1"/>
          <p:nvPr/>
        </p:nvSpPr>
        <p:spPr>
          <a:xfrm>
            <a:off x="7264733" y="5712925"/>
            <a:ext cx="48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Psihomotorna nestabilnost, razvojni hiperkinetski sindrom, ADDH, ADHD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3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CD34C3-D53F-4B4D-9FA1-61185CFA8897}"/>
              </a:ext>
            </a:extLst>
          </p:cNvPr>
          <p:cNvGraphicFramePr/>
          <p:nvPr>
            <p:extLst/>
          </p:nvPr>
        </p:nvGraphicFramePr>
        <p:xfrm>
          <a:off x="932070" y="719666"/>
          <a:ext cx="9378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339E01-62AB-4F9C-AFFE-B9E15251BB67}"/>
              </a:ext>
            </a:extLst>
          </p:cNvPr>
          <p:cNvSpPr txBox="1"/>
          <p:nvPr/>
        </p:nvSpPr>
        <p:spPr>
          <a:xfrm>
            <a:off x="932070" y="350334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Zajedničke odlike poremećaja*: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FFAE2-1E84-467C-9D80-FE1E13B9038B}"/>
              </a:ext>
            </a:extLst>
          </p:cNvPr>
          <p:cNvSpPr txBox="1"/>
          <p:nvPr/>
        </p:nvSpPr>
        <p:spPr>
          <a:xfrm>
            <a:off x="10391019" y="5243572"/>
            <a:ext cx="1919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*dugačka lista poremećaja; neki opisani tek poslednjih decenija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647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B30B2-F26C-4EF5-A753-3364375863A7}"/>
              </a:ext>
            </a:extLst>
          </p:cNvPr>
          <p:cNvSpPr txBox="1"/>
          <p:nvPr/>
        </p:nvSpPr>
        <p:spPr>
          <a:xfrm>
            <a:off x="868032" y="705177"/>
            <a:ext cx="10455935" cy="54476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Danas, preduslovi za Dg. (svakog neurorazvojnog poremećaja):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NEMA ozlede mozga niti nedvosmislene indicije anomalije u moždanom razvoju (ni prema neurološkom nalazu, ni prema rezultatu snimanja mozga)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dete NIJE mentalno ometeno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dete NIJE senzorno deprivirano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teškoće se NE MOGU objasniti nedovoljnom socijalnom stimulacijom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sr-Latn-R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neobjašnjivo usporen/izmenjen razvoj neke/nekih sposobnosti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4857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37" y="185460"/>
            <a:ext cx="3108626" cy="11525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2000" dirty="0">
                <a:solidFill>
                  <a:srgbClr val="EBEBEB"/>
                </a:solidFill>
                <a:ea typeface="+mj-lt"/>
                <a:cs typeface="+mj-lt"/>
              </a:rPr>
              <a:t>Dijagnostički kriterijumi:</a:t>
            </a:r>
            <a:r>
              <a:rPr lang="sr-Latn-RS" sz="2700" dirty="0">
                <a:solidFill>
                  <a:srgbClr val="EBEBEB"/>
                </a:solidFill>
                <a:ea typeface="+mj-lt"/>
                <a:cs typeface="+mj-lt"/>
              </a:rPr>
              <a:t/>
            </a:r>
            <a:br>
              <a:rPr lang="sr-Latn-RS" sz="2700" dirty="0">
                <a:solidFill>
                  <a:srgbClr val="EBEBEB"/>
                </a:solidFill>
                <a:ea typeface="+mj-lt"/>
                <a:cs typeface="+mj-lt"/>
              </a:rPr>
            </a:br>
            <a:r>
              <a:rPr lang="en-GB" sz="2700" dirty="0">
                <a:solidFill>
                  <a:srgbClr val="EBEBEB"/>
                </a:solidFill>
                <a:ea typeface="+mj-lt"/>
                <a:cs typeface="+mj-lt"/>
              </a:rPr>
              <a:t> </a:t>
            </a:r>
            <a:endParaRPr lang="en-US" sz="2700" dirty="0">
              <a:solidFill>
                <a:srgbClr val="EBEBEB"/>
              </a:solidFill>
              <a:ea typeface="+mj-lt"/>
              <a:cs typeface="+mj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6464C81-8E5B-49C5-9C37-4DABECB94A64}"/>
              </a:ext>
            </a:extLst>
          </p:cNvPr>
          <p:cNvGraphicFramePr/>
          <p:nvPr>
            <p:extLst/>
          </p:nvPr>
        </p:nvGraphicFramePr>
        <p:xfrm>
          <a:off x="813591" y="1148473"/>
          <a:ext cx="9957503" cy="535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9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6464C81-8E5B-49C5-9C37-4DABECB94A64}"/>
              </a:ext>
            </a:extLst>
          </p:cNvPr>
          <p:cNvGraphicFramePr/>
          <p:nvPr>
            <p:extLst/>
          </p:nvPr>
        </p:nvGraphicFramePr>
        <p:xfrm>
          <a:off x="-138256" y="220626"/>
          <a:ext cx="10576068" cy="53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44228FD2-1DDA-4179-9F08-361AE29EF9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4489" y="3163785"/>
            <a:ext cx="766482" cy="766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BCC29-8704-4818-8411-2CF4B2AA7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732" y="3163785"/>
            <a:ext cx="768163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8D058-5EBF-4CAF-A18B-EAD122F9A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138" y="3181615"/>
            <a:ext cx="768163" cy="762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8A7C1-6A23-40E1-8782-85159144B5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5468" y="3200367"/>
            <a:ext cx="768163" cy="762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21F3C1-E39D-4FA4-B349-42439CDE020C}"/>
              </a:ext>
            </a:extLst>
          </p:cNvPr>
          <p:cNvSpPr txBox="1"/>
          <p:nvPr/>
        </p:nvSpPr>
        <p:spPr>
          <a:xfrm>
            <a:off x="10287000" y="3093365"/>
            <a:ext cx="1847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razvojni/ neurorazvojni poremećaj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ED76A-E5D2-4AE7-A860-0CE2588AC690}"/>
              </a:ext>
            </a:extLst>
          </p:cNvPr>
          <p:cNvSpPr txBox="1"/>
          <p:nvPr/>
        </p:nvSpPr>
        <p:spPr>
          <a:xfrm>
            <a:off x="886622" y="4586081"/>
            <a:ext cx="12346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=stečeni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28AAF8-B317-4517-9EED-F8D23A21E667}"/>
              </a:ext>
            </a:extLst>
          </p:cNvPr>
          <p:cNvSpPr txBox="1"/>
          <p:nvPr/>
        </p:nvSpPr>
        <p:spPr>
          <a:xfrm>
            <a:off x="3463336" y="4586081"/>
            <a:ext cx="7986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=MO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4C819C-C1C6-415C-8BB4-FC94E5248AE5}"/>
              </a:ext>
            </a:extLst>
          </p:cNvPr>
          <p:cNvSpPr txBox="1"/>
          <p:nvPr/>
        </p:nvSpPr>
        <p:spPr>
          <a:xfrm>
            <a:off x="5594137" y="4032083"/>
            <a:ext cx="18473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=čulno ometeno dete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91BEE-36B6-42F7-B326-F292636FBE8B}"/>
              </a:ext>
            </a:extLst>
          </p:cNvPr>
          <p:cNvSpPr txBox="1"/>
          <p:nvPr/>
        </p:nvSpPr>
        <p:spPr>
          <a:xfrm>
            <a:off x="8090628" y="4271500"/>
            <a:ext cx="1847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=soc. deprivacija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93002AAE-541E-4B0E-AD54-8251243B6C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180" y="5001145"/>
            <a:ext cx="508266" cy="508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2BF7E8-3235-4392-9062-122ECD4A1F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1202" y="5028080"/>
            <a:ext cx="506012" cy="512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2099C4-1F4E-4DD5-B355-E5B44C1C86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7431" y="4486540"/>
            <a:ext cx="506012" cy="51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A54E9B-5738-4902-84E9-795AD3A777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3016" y="4703668"/>
            <a:ext cx="50601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10398" y="3211790"/>
            <a:ext cx="5919503" cy="130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2250" marR="0" lvl="0" indent="-2222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GENETSKA KOMPONENTA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očekivana, ne i neophodna za dg.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2250" marR="0" lvl="0" indent="-2222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2250" marR="0" lvl="0" indent="-2222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63761-41BB-4FDD-981C-1C3D6EAB0CFC}"/>
              </a:ext>
            </a:extLst>
          </p:cNvPr>
          <p:cNvSpPr txBox="1"/>
          <p:nvPr/>
        </p:nvSpPr>
        <p:spPr>
          <a:xfrm>
            <a:off x="208533" y="1092092"/>
            <a:ext cx="47158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Posebne teme: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B1E9A8-1C28-4C1A-9931-9775730F9736}"/>
              </a:ext>
            </a:extLst>
          </p:cNvPr>
          <p:cNvGraphicFramePr/>
          <p:nvPr>
            <p:extLst/>
          </p:nvPr>
        </p:nvGraphicFramePr>
        <p:xfrm>
          <a:off x="4398536" y="106814"/>
          <a:ext cx="6231365" cy="299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DB74768-F82C-4CA5-8EEA-540799159A5F}"/>
              </a:ext>
            </a:extLst>
          </p:cNvPr>
          <p:cNvSpPr txBox="1"/>
          <p:nvPr/>
        </p:nvSpPr>
        <p:spPr>
          <a:xfrm>
            <a:off x="5599880" y="158971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očekivano, ne i neophodno za dg.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Graphic 5" descr="Back with solid fill">
            <a:extLst>
              <a:ext uri="{FF2B5EF4-FFF2-40B4-BE49-F238E27FC236}">
                <a16:creationId xmlns:a16="http://schemas.microsoft.com/office/drawing/2014/main" id="{783B0A77-DEAF-4771-AB1C-A12BA83A4D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373437">
            <a:off x="5702619" y="406148"/>
            <a:ext cx="669489" cy="669489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A7D60C21-BD7B-4837-9935-6176A303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513" y="5164164"/>
            <a:ext cx="5426464" cy="130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2250" marR="0" lvl="0" indent="-2222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(poremećaj) biva vidljiv sa nastankom sposobnosti 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očekivano, ne i neophodno za dg.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2250" marR="0" lvl="0" indent="-2222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2250" marR="0" lvl="0" indent="-2222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0EBDC-5ADA-4EE1-9BF2-AE4D767AB43C}"/>
              </a:ext>
            </a:extLst>
          </p:cNvPr>
          <p:cNvSpPr txBox="1"/>
          <p:nvPr/>
        </p:nvSpPr>
        <p:spPr>
          <a:xfrm>
            <a:off x="3160178" y="105324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578BE-5E4D-4A83-9F50-938BE624523F}"/>
              </a:ext>
            </a:extLst>
          </p:cNvPr>
          <p:cNvSpPr txBox="1"/>
          <p:nvPr/>
        </p:nvSpPr>
        <p:spPr>
          <a:xfrm>
            <a:off x="3181589" y="310583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150767-9623-46D6-B948-4C48CEF2BDCF}"/>
              </a:ext>
            </a:extLst>
          </p:cNvPr>
          <p:cNvSpPr txBox="1"/>
          <p:nvPr/>
        </p:nvSpPr>
        <p:spPr>
          <a:xfrm>
            <a:off x="3181588" y="51195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BCE9EC-D4E9-498C-AB69-328AFE901A15}"/>
              </a:ext>
            </a:extLst>
          </p:cNvPr>
          <p:cNvGraphicFramePr/>
          <p:nvPr>
            <p:extLst/>
          </p:nvPr>
        </p:nvGraphicFramePr>
        <p:xfrm>
          <a:off x="9938513" y="5183267"/>
          <a:ext cx="2253486" cy="156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61921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880" y="361537"/>
            <a:ext cx="6548239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  <a:t>Neurorazvojni poremećaji ne ispoljavaju se kategorijalno</a:t>
            </a:r>
            <a:b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GB" sz="14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14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2CC917-33E5-4C78-8263-D854D6B8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435" y="4930628"/>
            <a:ext cx="7151587" cy="12038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sr-Latn-CS" sz="1500" dirty="0">
                <a:ea typeface="+mj-lt"/>
                <a:cs typeface="+mj-lt"/>
              </a:rPr>
              <a:t>poremećajem se smatra klinički značajno odstupanje od proseka  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Font typeface="Wingdings" charset="2"/>
              <a:buChar char="Ø"/>
            </a:pPr>
            <a:endParaRPr lang="sr-Latn-CS" sz="1500" dirty="0">
              <a:ea typeface="+mj-lt"/>
              <a:cs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Font typeface="Wingdings,Sans-Serif" charset="2"/>
              <a:buChar char="ü"/>
            </a:pPr>
            <a:endParaRPr lang="en-GB" sz="1500" dirty="0">
              <a:ea typeface="+mj-lt"/>
              <a:cs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Font typeface="Wingdings,Sans-Serif" charset="2"/>
              <a:buChar char="ü"/>
            </a:pPr>
            <a:endParaRPr lang="en-GB" sz="1500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EF53A5"/>
              </a:buClr>
            </a:pP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C4077-E965-4246-ACDC-6CB3EFEEB9D3}"/>
              </a:ext>
            </a:extLst>
          </p:cNvPr>
          <p:cNvSpPr txBox="1"/>
          <p:nvPr/>
        </p:nvSpPr>
        <p:spPr>
          <a:xfrm>
            <a:off x="962687" y="2860760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61D5F-851C-4639-B241-6B3DB94B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39" y="1258806"/>
            <a:ext cx="6406480" cy="35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A5E0-9489-4941-97C3-4B6BFD88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800" dirty="0"/>
              <a:t>Postnatalni razvoj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9D1EA-52F0-4B64-B8C5-5337D121CDF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886" y="1879415"/>
            <a:ext cx="3955774" cy="48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C22AB-7316-49D9-88FF-5A78937064C3}"/>
              </a:ext>
            </a:extLst>
          </p:cNvPr>
          <p:cNvSpPr txBox="1"/>
          <p:nvPr/>
        </p:nvSpPr>
        <p:spPr>
          <a:xfrm>
            <a:off x="5645426" y="5794363"/>
            <a:ext cx="5724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Yakovlev &amp; Lecour, sredinom 60tih, pokazali da se mijelinizacija odvija iz praca primarnih prema trecijernim oblastima kore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08C9B-BABA-44BC-A314-0C57F54F91B0}"/>
              </a:ext>
            </a:extLst>
          </p:cNvPr>
          <p:cNvSpPr txBox="1"/>
          <p:nvPr/>
        </p:nvSpPr>
        <p:spPr>
          <a:xfrm>
            <a:off x="6096001" y="2835965"/>
            <a:ext cx="547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>
                <a:solidFill>
                  <a:schemeClr val="accent6">
                    <a:lumMod val="50000"/>
                  </a:schemeClr>
                </a:solidFill>
              </a:rPr>
              <a:t>PROCESI 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</a:rPr>
              <a:t>ORGANIZACIJE I REORGANIZACIJE GENERALNO PRATE PRINCIP ’OD STARIJEG PREMA MLAĐEM’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5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73" y="554836"/>
            <a:ext cx="3483882" cy="5248656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sr-Latn-RS" sz="1800" dirty="0">
                <a:ea typeface="+mj-lt"/>
                <a:cs typeface="+mj-lt"/>
              </a:rPr>
              <a:t/>
            </a:r>
            <a:br>
              <a:rPr lang="sr-Latn-RS" sz="1800" dirty="0">
                <a:ea typeface="+mj-lt"/>
                <a:cs typeface="+mj-lt"/>
              </a:rPr>
            </a:br>
            <a:r>
              <a:rPr lang="en-GB" sz="2400" dirty="0">
                <a:ea typeface="+mj-lt"/>
                <a:cs typeface="+mj-lt"/>
              </a:rPr>
              <a:t> </a:t>
            </a:r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C917-33E5-4C78-8263-D854D6B8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448" y="803878"/>
            <a:ext cx="6334979" cy="524865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manifestno podsećaju na sekvele ozlede mozga</a:t>
            </a:r>
          </a:p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genetska predispozicija</a:t>
            </a:r>
          </a:p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povećano javljanje u vulnerabilnim populacijama (npr. kod prematurusa, dece iz održanih trudnoća i sl.)</a:t>
            </a:r>
          </a:p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povećana zastupljenost epilepsije kod ove dece u odnosu na opštu populaciju</a:t>
            </a:r>
          </a:p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povećana zastupljenost ’lakih neuroloških znaka’ kod ove dece u odnosu na opštu populaciju</a:t>
            </a:r>
          </a:p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povećana zastupljenost atipičnih MRI nalaza (bez jedinstvene slike šta je izmenjeno)</a:t>
            </a:r>
          </a:p>
          <a:p>
            <a:r>
              <a:rPr lang="sr-Latn-RS" sz="2200" dirty="0">
                <a:latin typeface="+mn-lt"/>
                <a:cs typeface="Calibri" panose="020F0502020204030204" pitchFamily="34" charset="0"/>
              </a:rPr>
              <a:t>nalazi funkcionalnog snimanja mozga analogni su neuropsihološkim nalazima  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None/>
            </a:pPr>
            <a:endParaRPr lang="en-GB" dirty="0"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97A04-4393-4798-BEE5-D0E30CED4FA6}"/>
              </a:ext>
            </a:extLst>
          </p:cNvPr>
          <p:cNvSpPr txBox="1"/>
          <p:nvPr/>
        </p:nvSpPr>
        <p:spPr>
          <a:xfrm>
            <a:off x="673354" y="1730369"/>
            <a:ext cx="38763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Oduvek pretpostavljano da ovi poremećaji imaju (nekakvu, mada nepoznatu) neurološku osnovu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Calibri" panose="020F0502020204030204" pitchFamily="34" charset="0"/>
              </a:rPr>
              <a:t>Argumenti: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84661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4999D-65AF-47BD-AC73-FDAAD364C3A4}"/>
              </a:ext>
            </a:extLst>
          </p:cNvPr>
          <p:cNvSpPr txBox="1"/>
          <p:nvPr/>
        </p:nvSpPr>
        <p:spPr>
          <a:xfrm>
            <a:off x="781665" y="442451"/>
            <a:ext cx="1113324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Neurorazvojni poremećaji: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- imaju tendenciju da perzistiraju tokom čitavog života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- mada se ’intenzitet’ samog poremećaja/disfunkcije tipično umanjuje sa razvojem, njegovi 	efekti su skloni da se komplikuju i umnožavaju sa godinama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Calibri" panose="020F0502020204030204" pitchFamily="34" charset="0"/>
              </a:rPr>
              <a:t>Razmislite zašto?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96E52-9A9F-4132-8EF6-59DDC9C92217}"/>
              </a:ext>
            </a:extLst>
          </p:cNvPr>
          <p:cNvSpPr txBox="1"/>
          <p:nvPr/>
        </p:nvSpPr>
        <p:spPr>
          <a:xfrm>
            <a:off x="781665" y="3324968"/>
            <a:ext cx="3997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Često se dijagnostikuju (poznati):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disfazija (SLI/SJP)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disleksija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Razvojni hiperkinetski sindrom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E7570-BD04-4A22-B46D-C3BF393EF0DC}"/>
              </a:ext>
            </a:extLst>
          </p:cNvPr>
          <p:cNvSpPr txBox="1"/>
          <p:nvPr/>
        </p:nvSpPr>
        <p:spPr>
          <a:xfrm>
            <a:off x="7893669" y="3149415"/>
            <a:ext cx="42671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Retko se dijagnostikuju: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amuzija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Razvojna prozopagnozija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Poremećaj pažnje bez hiperaktivnosti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263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316E48D0-BC2D-4423-A097-D2977427A7C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6700" y="571500"/>
          <a:ext cx="9047161" cy="393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0E5FAA-8AEC-46BC-A078-11863C68457A}"/>
              </a:ext>
            </a:extLst>
          </p:cNvPr>
          <p:cNvGraphicFramePr/>
          <p:nvPr>
            <p:extLst/>
          </p:nvPr>
        </p:nvGraphicFramePr>
        <p:xfrm>
          <a:off x="3635188" y="4185521"/>
          <a:ext cx="5374341" cy="226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2804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639" y="361537"/>
            <a:ext cx="6548239" cy="140053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  <a:t>Međusobno preklapanje neurorazvojnih poremećaja (’komorbiditet’) je pre pravilo nego izuzetak </a:t>
            </a:r>
            <a:br>
              <a:rPr lang="sr-Latn-RS" sz="18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GB" sz="14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14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2CC917-33E5-4C78-8263-D854D6B8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435" y="4930628"/>
            <a:ext cx="7151587" cy="12038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sr-Latn-CS" sz="1500" dirty="0">
                <a:ea typeface="+mj-lt"/>
                <a:cs typeface="+mj-lt"/>
              </a:rPr>
              <a:t>  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Font typeface="Wingdings" charset="2"/>
              <a:buChar char="Ø"/>
            </a:pPr>
            <a:endParaRPr lang="sr-Latn-CS" sz="1500" dirty="0">
              <a:ea typeface="+mj-lt"/>
              <a:cs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Font typeface="Wingdings,Sans-Serif" charset="2"/>
              <a:buChar char="ü"/>
            </a:pPr>
            <a:endParaRPr lang="en-GB" sz="1500" dirty="0">
              <a:ea typeface="+mj-lt"/>
              <a:cs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EF53A5"/>
              </a:buClr>
              <a:buFont typeface="Wingdings,Sans-Serif" charset="2"/>
              <a:buChar char="ü"/>
            </a:pPr>
            <a:endParaRPr lang="en-GB" sz="1500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EF53A5"/>
              </a:buClr>
            </a:pP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C4077-E965-4246-ACDC-6CB3EFEEB9D3}"/>
              </a:ext>
            </a:extLst>
          </p:cNvPr>
          <p:cNvSpPr txBox="1"/>
          <p:nvPr/>
        </p:nvSpPr>
        <p:spPr>
          <a:xfrm>
            <a:off x="962687" y="2860760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33AD-F9F4-4ACC-8095-6D520DC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94" y="1358825"/>
            <a:ext cx="9349018" cy="52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919-C4D9-4257-A609-9F92D197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8" y="0"/>
            <a:ext cx="3782473" cy="156265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r-Latn-RS" sz="2000" dirty="0">
                <a:solidFill>
                  <a:srgbClr val="EBEBEB"/>
                </a:solidFill>
                <a:ea typeface="+mj-lt"/>
                <a:cs typeface="+mj-lt"/>
              </a:rPr>
              <a:t>U istorijskom razvoju koncepcija razvojnih poremećaja ističu se dve: </a:t>
            </a:r>
            <a:r>
              <a:rPr lang="sr-Latn-RS" sz="2700" dirty="0">
                <a:solidFill>
                  <a:srgbClr val="EBEBEB"/>
                </a:solidFill>
                <a:ea typeface="+mj-lt"/>
                <a:cs typeface="+mj-lt"/>
              </a:rPr>
              <a:t/>
            </a:r>
            <a:br>
              <a:rPr lang="sr-Latn-RS" sz="2700" dirty="0">
                <a:solidFill>
                  <a:srgbClr val="EBEBEB"/>
                </a:solidFill>
                <a:ea typeface="+mj-lt"/>
                <a:cs typeface="+mj-lt"/>
              </a:rPr>
            </a:br>
            <a:r>
              <a:rPr lang="en-GB" sz="2700" dirty="0">
                <a:solidFill>
                  <a:srgbClr val="EBEBEB"/>
                </a:solidFill>
                <a:ea typeface="+mj-lt"/>
                <a:cs typeface="+mj-lt"/>
              </a:rPr>
              <a:t> </a:t>
            </a:r>
            <a:endParaRPr lang="en-US" sz="2700" dirty="0">
              <a:solidFill>
                <a:srgbClr val="EBEBEB"/>
              </a:solidFill>
              <a:ea typeface="+mj-lt"/>
              <a:cs typeface="+mj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B4647-898A-42C5-9E9D-1769507C3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54" y="953536"/>
            <a:ext cx="3617842" cy="51847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5216BB-D4CD-4305-9CFD-F39036FAA43E}"/>
              </a:ext>
            </a:extLst>
          </p:cNvPr>
          <p:cNvGraphicFramePr/>
          <p:nvPr>
            <p:extLst/>
          </p:nvPr>
        </p:nvGraphicFramePr>
        <p:xfrm>
          <a:off x="2245789" y="2470348"/>
          <a:ext cx="3617843" cy="247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0BB479-1EC8-46A2-8193-F42012E0935A}"/>
              </a:ext>
            </a:extLst>
          </p:cNvPr>
          <p:cNvSpPr txBox="1"/>
          <p:nvPr/>
        </p:nvSpPr>
        <p:spPr>
          <a:xfrm>
            <a:off x="2180649" y="1769813"/>
            <a:ext cx="412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Koncept minimalnog cerebralnog oštećenja/disfunkcije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FEF07-AA46-4737-AC2A-EFD02AD0F2BB}"/>
              </a:ext>
            </a:extLst>
          </p:cNvPr>
          <p:cNvSpPr txBox="1"/>
          <p:nvPr/>
        </p:nvSpPr>
        <p:spPr>
          <a:xfrm>
            <a:off x="6487754" y="535044"/>
            <a:ext cx="412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Koncept razvojne diharmonije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31166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4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0DA6-FC89-4436-A613-B2DF8CC55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 dirty="0"/>
              <a:t>5</a:t>
            </a:r>
            <a:r>
              <a:rPr lang="sr-Latn-RS" sz="4800" dirty="0" smtClean="0"/>
              <a:t>. </a:t>
            </a:r>
            <a:r>
              <a:rPr lang="sr-Latn-RS" sz="4800" dirty="0"/>
              <a:t>Normalni mentalni razvoj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A9E21D-4F16-4D20-B81E-210F7277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r>
              <a:rPr lang="sr-Latn-RS" dirty="0"/>
              <a:t>LETO</a:t>
            </a:r>
            <a:r>
              <a:rPr lang="en-US" dirty="0"/>
              <a:t> 202</a:t>
            </a:r>
            <a:r>
              <a:rPr lang="sr-Latn-RS" dirty="0"/>
              <a:t>5</a:t>
            </a:r>
            <a:r>
              <a:rPr lang="en-US" dirty="0"/>
              <a:t>, logo</a:t>
            </a:r>
          </a:p>
        </p:txBody>
      </p:sp>
    </p:spTree>
    <p:extLst>
      <p:ext uri="{BB962C8B-B14F-4D97-AF65-F5344CB8AC3E}">
        <p14:creationId xmlns:p14="http://schemas.microsoft.com/office/powerpoint/2010/main" val="1880304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62FD6266-48FD-4B51-AEFF-D640B485F478}"/>
              </a:ext>
            </a:extLst>
          </p:cNvPr>
          <p:cNvSpPr txBox="1"/>
          <p:nvPr/>
        </p:nvSpPr>
        <p:spPr>
          <a:xfrm>
            <a:off x="741648" y="770097"/>
            <a:ext cx="72042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Šta znamo o razvoju psihičkih sposobnosti?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(A šta uopšte znamo o ’strukturi’ psihičkih sposobnosti?)</a:t>
            </a:r>
            <a:endParaRPr lang="sr-Latn-RS" sz="2400" dirty="0">
              <a:solidFill>
                <a:schemeClr val="bg1"/>
              </a:solidFill>
            </a:endParaRPr>
          </a:p>
          <a:p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8FE60B-0B62-4624-84FF-98B7F1176AA8}"/>
              </a:ext>
            </a:extLst>
          </p:cNvPr>
          <p:cNvSpPr txBox="1"/>
          <p:nvPr/>
        </p:nvSpPr>
        <p:spPr>
          <a:xfrm>
            <a:off x="741648" y="2120949"/>
            <a:ext cx="357982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MOTORIKA &amp; PRAKSIJA</a:t>
            </a:r>
          </a:p>
          <a:p>
            <a:r>
              <a:rPr lang="sr-Latn-RS" dirty="0">
                <a:solidFill>
                  <a:schemeClr val="bg1"/>
                </a:solidFill>
              </a:rPr>
              <a:t>(psihomotorni spreg)</a:t>
            </a:r>
          </a:p>
          <a:p>
            <a:endParaRPr lang="sr-Latn-RS" sz="2400" dirty="0">
              <a:solidFill>
                <a:schemeClr val="bg1"/>
              </a:solidFill>
            </a:endParaRPr>
          </a:p>
          <a:p>
            <a:r>
              <a:rPr lang="sr-Latn-RS" sz="2400" dirty="0">
                <a:solidFill>
                  <a:schemeClr val="bg1"/>
                </a:solidFill>
              </a:rPr>
              <a:t>INTELIGENCIJA</a:t>
            </a:r>
          </a:p>
          <a:p>
            <a:endParaRPr lang="sr-Latn-RS" sz="2400" dirty="0">
              <a:solidFill>
                <a:schemeClr val="bg1"/>
              </a:solidFill>
            </a:endParaRPr>
          </a:p>
          <a:p>
            <a:r>
              <a:rPr lang="sr-Latn-RS" sz="2400" dirty="0">
                <a:solidFill>
                  <a:schemeClr val="bg1"/>
                </a:solidFill>
              </a:rPr>
              <a:t>JEZIK </a:t>
            </a:r>
            <a:r>
              <a:rPr lang="sr-Latn-RS" dirty="0">
                <a:solidFill>
                  <a:schemeClr val="bg1"/>
                </a:solidFill>
              </a:rPr>
              <a:t>(Elizabet Bejts*!!!)</a:t>
            </a:r>
            <a:endParaRPr lang="sr-Latn-RS" sz="2400" dirty="0">
              <a:solidFill>
                <a:schemeClr val="bg1"/>
              </a:solidFill>
            </a:endParaRPr>
          </a:p>
          <a:p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CEA9C2-E500-4932-80C8-9EEAAD32CAF6}"/>
              </a:ext>
            </a:extLst>
          </p:cNvPr>
          <p:cNvSpPr txBox="1"/>
          <p:nvPr/>
        </p:nvSpPr>
        <p:spPr>
          <a:xfrm>
            <a:off x="6096000" y="2120949"/>
            <a:ext cx="436209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VIZUOPROSTORNA GNOZIJA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MUZIČKE SPOSOBNOSTI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PAMĆENJE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PAŽNJA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EGZEKUTIVNE FUNKCIJE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SOCIJALNA KOGNICIJA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EMOCIJE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MOTIVACIJA</a:t>
            </a:r>
          </a:p>
          <a:p>
            <a:r>
              <a:rPr lang="sr-Latn-RS" sz="2400" dirty="0">
                <a:solidFill>
                  <a:schemeClr val="bg1"/>
                </a:solidFill>
              </a:rPr>
              <a:t>itd..</a:t>
            </a:r>
          </a:p>
          <a:p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9FD10-0349-4D76-858A-A905FD0B588E}"/>
              </a:ext>
            </a:extLst>
          </p:cNvPr>
          <p:cNvSpPr txBox="1"/>
          <p:nvPr/>
        </p:nvSpPr>
        <p:spPr>
          <a:xfrm>
            <a:off x="723946" y="5622484"/>
            <a:ext cx="1074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* Istraživanje ’Od prvih reči do gramatike’ (jezički razvoj u prve dve godine); autor prvog ozbiljnog instrumenta za praćenje ranog jezičkog razvoja (MacArthur-Bates Inventory)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2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62FD6266-48FD-4B51-AEFF-D640B485F478}"/>
              </a:ext>
            </a:extLst>
          </p:cNvPr>
          <p:cNvSpPr txBox="1"/>
          <p:nvPr/>
        </p:nvSpPr>
        <p:spPr>
          <a:xfrm>
            <a:off x="701734" y="1461472"/>
            <a:ext cx="10337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</a:rPr>
              <a:t>Šta je inteligencija uopšte? Skup...čega? </a:t>
            </a:r>
          </a:p>
          <a:p>
            <a:r>
              <a:rPr lang="sr-Latn-R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 err="1" smtClean="0">
                <a:solidFill>
                  <a:schemeClr val="bg1"/>
                </a:solidFill>
              </a:rPr>
              <a:t>deja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</a:t>
            </a:r>
            <a:r>
              <a:rPr lang="sr-Latn-RS" sz="2000" dirty="0">
                <a:solidFill>
                  <a:schemeClr val="bg1"/>
                </a:solidFill>
              </a:rPr>
              <a:t>pšt</a:t>
            </a: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sr-Latn-RS" sz="2000" dirty="0">
                <a:solidFill>
                  <a:schemeClr val="bg1"/>
                </a:solidFill>
              </a:rPr>
              <a:t> nasuprot posebnim sposobnostima)</a:t>
            </a:r>
          </a:p>
          <a:p>
            <a:endParaRPr lang="sr-Latn-RS" sz="2800" dirty="0">
              <a:solidFill>
                <a:schemeClr val="bg1"/>
              </a:solidFill>
            </a:endParaRPr>
          </a:p>
          <a:p>
            <a:r>
              <a:rPr lang="sr-Latn-R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Odakle potiče ’g’ faktor?</a:t>
            </a:r>
          </a:p>
          <a:p>
            <a:endParaRPr lang="sr-Latn-R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r-Latn-R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Neuropsihološko tumačenje: ’nusprodukt’ normalnog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harmoni</a:t>
            </a:r>
            <a:r>
              <a:rPr lang="sr-Latn-R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č</a:t>
            </a:r>
            <a:r>
              <a:rPr lang="en-U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nog</a:t>
            </a:r>
            <a:r>
              <a:rPr lang="sr-Latn-R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razvoja</a:t>
            </a:r>
          </a:p>
          <a:p>
            <a:endParaRPr lang="sr-Latn-R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886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A864-8FA0-48CC-8209-31BF1160A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423006"/>
            <a:ext cx="8825658" cy="2677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  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76D0FE2-E73A-4AD8-96AE-C4548A3D3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53969"/>
              </p:ext>
            </p:extLst>
          </p:nvPr>
        </p:nvGraphicFramePr>
        <p:xfrm>
          <a:off x="971224" y="3151191"/>
          <a:ext cx="10249551" cy="299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EAEFEE-03D8-4999-BBC7-15CF21B15301}"/>
              </a:ext>
            </a:extLst>
          </p:cNvPr>
          <p:cNvSpPr txBox="1"/>
          <p:nvPr/>
        </p:nvSpPr>
        <p:spPr>
          <a:xfrm>
            <a:off x="846134" y="771954"/>
            <a:ext cx="10190911" cy="201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340"/>
              </a:spcAft>
            </a:pPr>
            <a:r>
              <a:rPr lang="sr-Latn-RS" sz="2000" dirty="0">
                <a:solidFill>
                  <a:schemeClr val="bg1"/>
                </a:solidFill>
              </a:rPr>
              <a:t>Žan Pijaže 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(1896-1980) –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nemerljiv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uticaj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koncepcije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sazrevanja</a:t>
            </a:r>
            <a:r>
              <a:rPr lang="sr-Latn-R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oblikovao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viđenje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ponudio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operativni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okvir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razumevanje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intelektualnog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rasta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340"/>
              </a:spcAft>
            </a:pP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kasniji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empirijski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sugerišu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Pijažeova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teorija</a:t>
            </a:r>
            <a:r>
              <a:rPr lang="en-US" sz="2000" spc="-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95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9F64B6-7B15-45F7-B1C2-FDFE5D15C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974237"/>
              </p:ext>
            </p:extLst>
          </p:nvPr>
        </p:nvGraphicFramePr>
        <p:xfrm>
          <a:off x="1043127" y="1413696"/>
          <a:ext cx="9832657" cy="403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77127D-6583-4F24-8261-D213602F8E46}"/>
              </a:ext>
            </a:extLst>
          </p:cNvPr>
          <p:cNvSpPr txBox="1"/>
          <p:nvPr/>
        </p:nvSpPr>
        <p:spPr>
          <a:xfrm>
            <a:off x="644703" y="544413"/>
            <a:ext cx="9564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B31166"/>
                </a:solidFill>
                <a:latin typeface="+mj-lt"/>
              </a:rPr>
              <a:t>Osnovni domeni kognitivnog razvoja: </a:t>
            </a:r>
            <a:endParaRPr lang="en-US" sz="2400" b="1" dirty="0">
              <a:solidFill>
                <a:srgbClr val="B311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8F98E-21D3-4947-9AED-FC8571668710}"/>
              </a:ext>
            </a:extLst>
          </p:cNvPr>
          <p:cNvSpPr txBox="1"/>
          <p:nvPr/>
        </p:nvSpPr>
        <p:spPr>
          <a:xfrm>
            <a:off x="1043127" y="5851922"/>
            <a:ext cx="1045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Glavni principi koji ’rukovode’ kognitivnim razvojem su produkt toga kako se naša nervna organizacija aktivira, reprezentuje i skladišti znanja o svetu?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Postnatalni razvoj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9EEB59-D0F6-4EFF-99E9-04C00D14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28" y="1664915"/>
            <a:ext cx="6570683" cy="4572000"/>
          </a:xfrm>
        </p:spPr>
        <p:txBody>
          <a:bodyPr/>
          <a:lstStyle/>
          <a:p>
            <a:r>
              <a:rPr lang="sr-Latn-RS" dirty="0"/>
              <a:t>’razvojni smer ’od primarnog prema tercijernom</a:t>
            </a:r>
          </a:p>
          <a:p>
            <a:r>
              <a:rPr lang="sr-Latn-RS" dirty="0"/>
              <a:t>naizmenične talase/’peaks’ aditivnih (dendriti, sinapse..) i regresivnih (sinaptičko potkresivanje/synapt.pruning) dogadjaja  </a:t>
            </a:r>
          </a:p>
          <a:p>
            <a:r>
              <a:rPr lang="sr-Latn-RS" dirty="0"/>
              <a:t>međuzavisnost aditivnih i regresivnih procesa  </a:t>
            </a:r>
          </a:p>
          <a:p>
            <a:r>
              <a:rPr lang="sr-Latn-RS" dirty="0"/>
              <a:t>metabolički procesi prate procese reorganizacije (naizmenični rast i retrakciju)</a:t>
            </a:r>
          </a:p>
          <a:p>
            <a:r>
              <a:rPr lang="sr-Latn-RS" dirty="0"/>
              <a:t>svi ovi događaji odvijaju se uz nemerljivo veći uticaj sredine no što je prenatalno bio slučaj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3A5F02-A5B1-4CA8-9A28-5694F7BF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284524" cy="2895599"/>
          </a:xfrm>
        </p:spPr>
        <p:txBody>
          <a:bodyPr>
            <a:normAutofit/>
          </a:bodyPr>
          <a:lstStyle/>
          <a:p>
            <a:r>
              <a:rPr lang="sr-Latn-RS" sz="1800" dirty="0"/>
              <a:t>Posebnu </a:t>
            </a:r>
            <a:r>
              <a:rPr lang="sr-Latn-RS" sz="2000" dirty="0"/>
              <a:t>pažnju</a:t>
            </a:r>
            <a:r>
              <a:rPr lang="sr-Latn-RS" sz="1800" dirty="0"/>
              <a:t> obratiti na: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1786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76EFF-2706-46EB-9021-FDD881D0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80" y="0"/>
            <a:ext cx="853957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501C07-9727-414E-ABD2-879582DCD37A}"/>
              </a:ext>
            </a:extLst>
          </p:cNvPr>
          <p:cNvSpPr txBox="1"/>
          <p:nvPr/>
        </p:nvSpPr>
        <p:spPr>
          <a:xfrm>
            <a:off x="772223" y="2091074"/>
            <a:ext cx="23278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Happe &amp; Frith 2014:</a:t>
            </a:r>
          </a:p>
          <a:p>
            <a:pPr algn="ctr"/>
            <a:r>
              <a:rPr lang="sr-Latn-R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prvi (ozbiljniji) pokušaj definisanja ’prostora’ socijalne kognicije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7202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0DA6-FC89-4436-A613-B2DF8CC55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 dirty="0" smtClean="0"/>
              <a:t>6. </a:t>
            </a:r>
            <a:r>
              <a:rPr lang="sr-Latn-RS" sz="4800" dirty="0"/>
              <a:t>Istraživanja u razvojnoj neuropsihologiji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A9E21D-4F16-4D20-B81E-210F7277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r>
              <a:rPr lang="sr-Latn-RS" dirty="0"/>
              <a:t>LETO</a:t>
            </a:r>
            <a:r>
              <a:rPr lang="en-US" dirty="0"/>
              <a:t> 202</a:t>
            </a:r>
            <a:r>
              <a:rPr lang="sr-Latn-RS" dirty="0"/>
              <a:t>5</a:t>
            </a:r>
            <a:r>
              <a:rPr lang="en-US" dirty="0"/>
              <a:t>, logo</a:t>
            </a:r>
          </a:p>
        </p:txBody>
      </p:sp>
    </p:spTree>
    <p:extLst>
      <p:ext uri="{BB962C8B-B14F-4D97-AF65-F5344CB8AC3E}">
        <p14:creationId xmlns:p14="http://schemas.microsoft.com/office/powerpoint/2010/main" val="2254174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218D-9D62-4B72-A34C-1EC969E0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28275" cy="706964"/>
          </a:xfrm>
        </p:spPr>
        <p:txBody>
          <a:bodyPr/>
          <a:lstStyle/>
          <a:p>
            <a:r>
              <a:rPr lang="sr-Latn-RS" sz="2800" dirty="0"/>
              <a:t>Izmenjena polazišta u odnosu na adultnu nepsih: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FB66-4DC7-49B1-A64D-57D6BB1E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95905" cy="3416300"/>
          </a:xfrm>
        </p:spPr>
        <p:txBody>
          <a:bodyPr>
            <a:normAutofit fontScale="92500"/>
          </a:bodyPr>
          <a:lstStyle/>
          <a:p>
            <a:r>
              <a:rPr lang="sr-Latn-RS" sz="2400" dirty="0"/>
              <a:t>Koncept disocijacije od srazmerno manjeg značaja u razvojnoj neuropsihologiji (zbog karaktera razvoja)</a:t>
            </a:r>
          </a:p>
          <a:p>
            <a:r>
              <a:rPr lang="sr-Latn-RS" sz="2400" dirty="0"/>
              <a:t>Izrazita prednost </a:t>
            </a:r>
            <a:r>
              <a:rPr lang="sr-Latn-RS" sz="2400" u="sng" dirty="0"/>
              <a:t>longitudinalnih istraživanja </a:t>
            </a:r>
            <a:r>
              <a:rPr lang="sr-Latn-RS" sz="2400" dirty="0"/>
              <a:t>nad transferzalnim</a:t>
            </a:r>
          </a:p>
          <a:p>
            <a:r>
              <a:rPr lang="sr-Latn-RS" sz="2400" dirty="0"/>
              <a:t>Istraživanje posledica generalizovanih ozleda/malformacija nije bez smisla (’kakav uopšte mentalni sistem se može razviti na nekoj neurološkoj osnovi?’); takođe i različitih formi sredinske deprivacije</a:t>
            </a:r>
          </a:p>
          <a:p>
            <a:r>
              <a:rPr lang="sr-Latn-RS" sz="2400" dirty="0"/>
              <a:t>Neurorazvojni poremećaji kao posebna istraživačka paradigma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24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218D-9D62-4B72-A34C-1EC969E0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8" y="3685460"/>
            <a:ext cx="8761413" cy="706964"/>
          </a:xfrm>
        </p:spPr>
        <p:txBody>
          <a:bodyPr/>
          <a:lstStyle/>
          <a:p>
            <a:r>
              <a:rPr lang="sr-Latn-RS" sz="2800" dirty="0">
                <a:solidFill>
                  <a:schemeClr val="tx1"/>
                </a:solidFill>
              </a:rPr>
              <a:t>Kognitivni evocirani potencijali </a:t>
            </a:r>
            <a:r>
              <a:rPr lang="sr-Latn-RS" sz="1600" dirty="0">
                <a:solidFill>
                  <a:schemeClr val="tx1"/>
                </a:solidFill>
              </a:rPr>
              <a:t>(od oko 1980tih)</a:t>
            </a:r>
            <a:r>
              <a:rPr lang="sr-Latn-RS" dirty="0">
                <a:solidFill>
                  <a:schemeClr val="tx1"/>
                </a:solidFill>
              </a:rPr>
              <a:t/>
            </a:r>
            <a:br>
              <a:rPr lang="sr-Latn-RS" dirty="0">
                <a:solidFill>
                  <a:schemeClr val="tx1"/>
                </a:solidFill>
              </a:rPr>
            </a:br>
            <a:r>
              <a:rPr lang="sr-Latn-RS" sz="1800" dirty="0">
                <a:solidFill>
                  <a:schemeClr val="tx1"/>
                </a:solidFill>
              </a:rPr>
              <a:t>orig.(eng): </a:t>
            </a:r>
            <a:r>
              <a:rPr lang="sr-Latn-RS" sz="1800" i="1" dirty="0">
                <a:solidFill>
                  <a:schemeClr val="tx1"/>
                </a:solidFill>
              </a:rPr>
              <a:t>evoked response potentials (ERP)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FB66-4DC7-49B1-A64D-57D6BB1E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4174067"/>
            <a:ext cx="8825659" cy="2683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Metod izbora u najranijim fazama razvoja </a:t>
            </a:r>
          </a:p>
          <a:p>
            <a:r>
              <a:rPr lang="sr-Latn-RS" sz="2400" dirty="0"/>
              <a:t>Potrebno razumeti postupak da bi se razumeli rezultati; takođe, razlikovati ERP od EP (’evociranih potencijala’)</a:t>
            </a:r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E7C287-DFBD-420B-A17C-A8D7F7CAC12C}"/>
              </a:ext>
            </a:extLst>
          </p:cNvPr>
          <p:cNvSpPr txBox="1">
            <a:spLocks/>
          </p:cNvSpPr>
          <p:nvPr/>
        </p:nvSpPr>
        <p:spPr bwMode="gray">
          <a:xfrm>
            <a:off x="1219199" y="2502542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800" dirty="0">
                <a:solidFill>
                  <a:schemeClr val="tx1"/>
                </a:solidFill>
              </a:rPr>
              <a:t>Paradigma habituacije </a:t>
            </a:r>
            <a:r>
              <a:rPr lang="sr-Latn-RS" sz="1600" dirty="0">
                <a:solidFill>
                  <a:schemeClr val="tx1"/>
                </a:solidFill>
              </a:rPr>
              <a:t>(od oko 1960tih)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2647-1497-4BE5-92AF-F2CBF610810B}"/>
              </a:ext>
            </a:extLst>
          </p:cNvPr>
          <p:cNvSpPr txBox="1"/>
          <p:nvPr/>
        </p:nvSpPr>
        <p:spPr>
          <a:xfrm>
            <a:off x="1219199" y="1014761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</a:rPr>
              <a:t>Tehnike ispitivanja veoma male dece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1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4682313" cy="2090808"/>
          </a:xfrm>
        </p:spPr>
        <p:txBody>
          <a:bodyPr/>
          <a:lstStyle/>
          <a:p>
            <a:r>
              <a:rPr lang="sr-Latn-RS" sz="4800" dirty="0"/>
              <a:t>Jyvaskyla studija razvojne disleksije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1993 - </a:t>
            </a:r>
            <a:endParaRPr lang="en-US" dirty="0"/>
          </a:p>
        </p:txBody>
      </p:sp>
      <p:pic>
        <p:nvPicPr>
          <p:cNvPr id="10" name="Picture Placeholder 9" descr="city scape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415F16ED-00E6-4207-98DE-04833BAE6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2500" r="12500"/>
          <a:stretch/>
        </p:blipFill>
        <p:spPr>
          <a:xfrm>
            <a:off x="704850" y="776169"/>
            <a:ext cx="5305661" cy="5305661"/>
          </a:xfrm>
          <a:prstGeom prst="ellipse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Početno prikupljanje podataka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4832"/>
            <a:ext cx="10515600" cy="764460"/>
          </a:xfrm>
        </p:spPr>
        <p:txBody>
          <a:bodyPr/>
          <a:lstStyle/>
          <a:p>
            <a:r>
              <a:rPr lang="sr-Latn-RS" dirty="0"/>
              <a:t>Budući subjekti regrutovani putem ankete namenjene trudnicama o prisustvu disleksije u porodici. </a:t>
            </a:r>
          </a:p>
          <a:p>
            <a:r>
              <a:rPr lang="sr-Latn-RS" dirty="0"/>
              <a:t>Početna kohorta sastojala se od 200 dece od kojih su polovina imala porodični rizik za disleksiju (E).</a:t>
            </a:r>
          </a:p>
          <a:p>
            <a:r>
              <a:rPr lang="sr-Latn-RS" dirty="0"/>
              <a:t>  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2993041" y="2425368"/>
            <a:ext cx="6206400" cy="42776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ispitivanja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BB1FBB7-8048-6F41-A39C-61BDC2D38B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1344014" y="1848535"/>
            <a:ext cx="949584" cy="143033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sr-Latn-RS" dirty="0"/>
              <a:t>novorođenče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ERP </a:t>
            </a:r>
            <a:r>
              <a:rPr lang="sr-Latn-RS" dirty="0" smtClean="0"/>
              <a:t>odgovor </a:t>
            </a:r>
            <a:r>
              <a:rPr lang="sr-Latn-RS" dirty="0"/>
              <a:t>pri obradi parova konsonant-vokal; veća aktivacija desne hemisfere u E grupi</a:t>
            </a:r>
            <a:endParaRPr lang="en-US" dirty="0"/>
          </a:p>
          <a:p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61DE0B-ECF7-B74B-80E5-B602A86B8F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3957037" y="2045951"/>
            <a:ext cx="1430337" cy="1035504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sr-Latn-RS" dirty="0"/>
              <a:t>Tri-pet dana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sr-Latn-RS" dirty="0"/>
              <a:t>ERP odgovor u prediktivnoj korelaciji sa indikatorima čitanja u drugom razredu</a:t>
            </a:r>
            <a:endParaRPr lang="en-US" dirty="0"/>
          </a:p>
          <a:p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07C99FF-D296-8544-B04B-EA1DBB4578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/>
        </p:blipFill>
        <p:spPr>
          <a:xfrm>
            <a:off x="6792956" y="2086776"/>
            <a:ext cx="1552772" cy="1035504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sr-Latn-RS" dirty="0"/>
              <a:t>6 meseci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sr-Latn-RS" dirty="0"/>
              <a:t>Bihejvioralne mere: diskriminacija fonema/trajanje glasa; dužina pauze između fonema (E grupa zaostaje za K); ERP i dalje diskriminiše E i K</a:t>
            </a:r>
            <a:endParaRPr lang="en-US" dirty="0"/>
          </a:p>
          <a:p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164AE4A-BFE4-F247-8542-C612BD5BFA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/>
        </p:blipFill>
        <p:spPr>
          <a:xfrm>
            <a:off x="9886732" y="1848535"/>
            <a:ext cx="1032491" cy="1549343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sr-Latn-RS" dirty="0"/>
              <a:t>Druga godina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sr-Latn-RS" dirty="0"/>
              <a:t>Različita odstupanja pokazatelja ekspresivnog govora. Oko 15</a:t>
            </a:r>
            <a:r>
              <a:rPr lang="sr-Latn-RS" dirty="0" smtClean="0"/>
              <a:t>%</a:t>
            </a:r>
            <a:r>
              <a:rPr lang="en-US" dirty="0" smtClean="0"/>
              <a:t> E</a:t>
            </a:r>
            <a:r>
              <a:rPr lang="sr-Latn-RS" dirty="0" smtClean="0"/>
              <a:t> </a:t>
            </a:r>
            <a:r>
              <a:rPr lang="sr-Latn-RS" dirty="0"/>
              <a:t>progovaraju sa zakašnjenjem. Ponekad i problem receptivnog govora.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Ispitivanja 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BB1FBB7-8048-6F41-A39C-61BDC2D38B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1048448" y="2045951"/>
            <a:ext cx="1540716" cy="1097759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sr-Latn-RS" sz="1800" dirty="0"/>
              <a:t>3.5</a:t>
            </a:r>
            <a:r>
              <a:rPr lang="sr-Latn-RS" dirty="0"/>
              <a:t> do </a:t>
            </a:r>
            <a:r>
              <a:rPr lang="sr-Latn-RS" sz="1800" dirty="0"/>
              <a:t>4 </a:t>
            </a:r>
            <a:r>
              <a:rPr lang="sr-Latn-RS" dirty="0"/>
              <a:t>god – bihejvioralne mere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2354662"/>
          </a:xfrm>
        </p:spPr>
        <p:txBody>
          <a:bodyPr/>
          <a:lstStyle/>
          <a:p>
            <a:r>
              <a:rPr lang="sr-Latn-RS" dirty="0"/>
              <a:t>Teškoće  u domenu: </a:t>
            </a:r>
          </a:p>
          <a:p>
            <a:pPr marL="342900" indent="-342900">
              <a:buAutoNum type="arabicPeriod"/>
            </a:pPr>
            <a:r>
              <a:rPr lang="sr-Latn-RS" dirty="0"/>
              <a:t>fonološke svesti</a:t>
            </a:r>
          </a:p>
          <a:p>
            <a:pPr marL="342900" indent="-342900">
              <a:buAutoNum type="arabicPeriod"/>
            </a:pPr>
            <a:r>
              <a:rPr lang="sr-Latn-RS" dirty="0"/>
              <a:t>poznavanja slova</a:t>
            </a:r>
          </a:p>
          <a:p>
            <a:pPr marL="342900" indent="-342900">
              <a:buAutoNum type="arabicPeriod"/>
            </a:pPr>
            <a:r>
              <a:rPr lang="sr-Latn-RS" dirty="0"/>
              <a:t>brzog automatizovanog imenovanja (RAN)</a:t>
            </a:r>
          </a:p>
          <a:p>
            <a:r>
              <a:rPr lang="sr-Latn-RS" dirty="0"/>
              <a:t>(jak prediktor čitanja u II razredu – 8 god)</a:t>
            </a:r>
            <a:endParaRPr lang="en-US" dirty="0"/>
          </a:p>
          <a:p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61DE0B-ECF7-B74B-80E5-B602A86B8F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3876442" y="2049863"/>
            <a:ext cx="1646639" cy="1097759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sr-Latn-RS" dirty="0"/>
              <a:t>Osam godina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sr-Latn-RS" dirty="0"/>
              <a:t>Četiri različita ’profila’ čitanja: odstupajući (-1SD+); tipični; nefluentni (loš RAN); neočekivani.</a:t>
            </a:r>
          </a:p>
          <a:p>
            <a:r>
              <a:rPr lang="sr-Latn-RS" dirty="0"/>
              <a:t>(+15 funkcija jezičkih sposobnosti; ERP)</a:t>
            </a:r>
          </a:p>
          <a:p>
            <a:r>
              <a:rPr lang="sr-Latn-RS" dirty="0"/>
              <a:t>33% E (vs 9%K) zadovoljava kriterijume za DLX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07C99FF-D296-8544-B04B-EA1DBB4578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/>
        </p:blipFill>
        <p:spPr>
          <a:xfrm>
            <a:off x="6725089" y="1978891"/>
            <a:ext cx="1540717" cy="1299981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sr-Latn-RS" dirty="0"/>
              <a:t>Deset godina i stariji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sr-Latn-RS" dirty="0"/>
              <a:t>Sve veći uticaj na čitalačko ponašanje i školski uspeh....</a:t>
            </a:r>
            <a:endParaRPr lang="en-US" dirty="0"/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069451" y="3755839"/>
            <a:ext cx="2588705" cy="495389"/>
          </a:xfrm>
        </p:spPr>
        <p:txBody>
          <a:bodyPr/>
          <a:lstStyle/>
          <a:p>
            <a:r>
              <a:rPr lang="sr-Latn-RS" dirty="0"/>
              <a:t>Grapho game – kompjuterizovani program za podršku čitanja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78843" y="4478981"/>
            <a:ext cx="2588705" cy="1749005"/>
          </a:xfrm>
        </p:spPr>
        <p:txBody>
          <a:bodyPr/>
          <a:lstStyle/>
          <a:p>
            <a:r>
              <a:rPr lang="sr-Latn-RS" dirty="0"/>
              <a:t>Od 2008-2015. više od 270 000 finske dece koristilo program od nivoa vrtića (povezivanje fonema i slova) do osnovne škole (poboljšanje fluentnosti </a:t>
            </a:r>
            <a:r>
              <a:rPr lang="sr-Latn-RS" dirty="0" smtClean="0"/>
              <a:t>čitanja</a:t>
            </a:r>
            <a:r>
              <a:rPr lang="sr-Latn-RS" dirty="0"/>
              <a:t>)</a:t>
            </a:r>
            <a:r>
              <a:rPr lang="sr-Latn-R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333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značaj rezultatA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sr-Latn-RS" dirty="0"/>
              <a:t>Implikacije za dijagnostiku</a:t>
            </a:r>
            <a:endParaRPr lang="en-US" dirty="0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r-Latn-RS" dirty="0">
                <a:solidFill>
                  <a:schemeClr val="bg1"/>
                </a:solidFill>
              </a:rPr>
              <a:t>Putokaz ka uvođenju (dovoljno) rane intervencije (vrtić)</a:t>
            </a:r>
          </a:p>
          <a:p>
            <a:pPr marL="285750" indent="-285750">
              <a:buFontTx/>
              <a:buChar char="-"/>
            </a:pPr>
            <a:r>
              <a:rPr lang="sr-Latn-RS" sz="1600" dirty="0">
                <a:solidFill>
                  <a:schemeClr val="bg1"/>
                </a:solidFill>
              </a:rPr>
              <a:t>Eksplanacija DLX smetnji u transparentnoj ortografiji (npr. odakle potiču smetnje </a:t>
            </a:r>
            <a:r>
              <a:rPr lang="sr-Latn-RS" sz="1600" dirty="0"/>
              <a:t>razumevanja) i sugestija strategija u tretmanu (npr. smanjenje kompleksnosti fokusiranjem na slogove)</a:t>
            </a:r>
          </a:p>
          <a:p>
            <a:pPr marL="285750" indent="-285750">
              <a:buFontTx/>
              <a:buChar char="-"/>
            </a:pPr>
            <a:r>
              <a:rPr lang="sr-Latn-RS" dirty="0"/>
              <a:t>Različiti profili čitanja sugerišu a) usmeravanje posebne pažnje na ’nefluentni tip’ i b) neuropsihološki profil deteta (’neočekivani’)  </a:t>
            </a:r>
            <a:endParaRPr lang="sr-Latn-RS" sz="16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sr-Latn-RS" dirty="0"/>
              <a:t>Implikacije za tretman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5F4921-AED2-45E3-A75E-EE17B1A0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r-Latn-RS" dirty="0"/>
              <a:t>DLX u transparentnoj ortografiji</a:t>
            </a:r>
          </a:p>
          <a:p>
            <a:pPr marL="285750" indent="-285750">
              <a:buFontTx/>
              <a:buChar char="-"/>
            </a:pPr>
            <a:r>
              <a:rPr lang="sr-Latn-RS" dirty="0"/>
              <a:t>Značaj genetskih faktora za verovatnoću dijagnoze DLX</a:t>
            </a:r>
          </a:p>
          <a:p>
            <a:pPr marL="285750" indent="-285750">
              <a:buFontTx/>
              <a:buChar char="-"/>
            </a:pPr>
            <a:r>
              <a:rPr lang="sr-Latn-RS" dirty="0"/>
              <a:t>Relevantnost pokazatelja koji su se i ranije smatrali prediktorima poremećaja (mogućnost rane dijagnostike)</a:t>
            </a:r>
          </a:p>
          <a:p>
            <a:pPr marL="285750" indent="-285750">
              <a:buFontTx/>
              <a:buChar char="-"/>
            </a:pPr>
            <a:r>
              <a:rPr lang="sr-Latn-RS" dirty="0"/>
              <a:t>Odgovori na teorijska pitanja vezana za DLX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CE26584-527A-4718-BD73-22E6F2C2D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173" y="907906"/>
            <a:ext cx="9516763" cy="3753303"/>
          </a:xfrm>
        </p:spPr>
        <p:txBody>
          <a:bodyPr>
            <a:normAutofit/>
          </a:bodyPr>
          <a:lstStyle/>
          <a:p>
            <a:r>
              <a:rPr lang="sr-Latn-RS" dirty="0"/>
              <a:t>Adultne studije koje informišu neuropsihologiju razvojnog doba: Castro-caldas (ranih 90tih): opismenjavanje i struktura velikog mozga</a:t>
            </a:r>
          </a:p>
          <a:p>
            <a:endParaRPr lang="sr-Latn-RS" dirty="0"/>
          </a:p>
          <a:p>
            <a:r>
              <a:rPr lang="sr-Latn-RS" dirty="0"/>
              <a:t>Jedan od nalaza: opismenjavanje povećava volumen zadnjih delova korpus kalozuma</a:t>
            </a:r>
          </a:p>
          <a:p>
            <a:endParaRPr lang="sr-Latn-RS" dirty="0"/>
          </a:p>
          <a:p>
            <a:r>
              <a:rPr lang="sr-Latn-RS" dirty="0"/>
              <a:t>Šta nam to govori (iz razvojne perspektive)???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6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370BD4-D105-47CE-9296-4F94FB4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81" y="1770682"/>
            <a:ext cx="2793158" cy="4061791"/>
          </a:xfrm>
        </p:spPr>
        <p:txBody>
          <a:bodyPr/>
          <a:lstStyle/>
          <a:p>
            <a:r>
              <a:rPr lang="sr-Latn-RS" sz="1800" dirty="0"/>
              <a:t>Prema MRI evidenciji višak sive mase tokom vremena nestaje,a preostale konekcije postaju  specijalizovanije i efikasnije. Prvo sazrevaju delovi koji kontrolišu čula i pokrete, dok se’potkresivanje’ prednjih oblasti ne dovršava pre ranih 20tih godina. </a:t>
            </a:r>
            <a:endParaRPr lang="en-US" sz="1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F9E0506-6EBB-4C2D-BF51-8EA699182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4" y="1770682"/>
            <a:ext cx="6049837" cy="45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8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0DA6-FC89-4436-A613-B2DF8CC55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 dirty="0"/>
              <a:t>7</a:t>
            </a:r>
            <a:r>
              <a:rPr lang="sr-Latn-RS" sz="4800" dirty="0" smtClean="0"/>
              <a:t>. </a:t>
            </a:r>
            <a:r>
              <a:rPr lang="sr-Latn-RS" sz="4800" dirty="0"/>
              <a:t>Neurorazvojni poremećaji u neuropsihologiji (dopuna)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A9E21D-4F16-4D20-B81E-210F7277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r>
              <a:rPr lang="sr-Latn-RS" dirty="0"/>
              <a:t>LETO</a:t>
            </a:r>
            <a:r>
              <a:rPr lang="en-US" dirty="0"/>
              <a:t> 202</a:t>
            </a:r>
            <a:r>
              <a:rPr lang="sr-Latn-RS" dirty="0"/>
              <a:t>5</a:t>
            </a:r>
            <a:r>
              <a:rPr lang="en-US" dirty="0"/>
              <a:t>, logo</a:t>
            </a:r>
          </a:p>
        </p:txBody>
      </p:sp>
    </p:spTree>
    <p:extLst>
      <p:ext uri="{BB962C8B-B14F-4D97-AF65-F5344CB8AC3E}">
        <p14:creationId xmlns:p14="http://schemas.microsoft.com/office/powerpoint/2010/main" val="18517756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15A-F2AF-4510-81B4-D210CB66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Nomenklatura neurorazvojnih poremećaja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AD698-8B8B-4E42-BC56-CA964CF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800" dirty="0"/>
              <a:t>Stari naziv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2E175-FD7A-4604-A0F3-08BD1BBB033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sr-Latn-RS" sz="1800" dirty="0"/>
              <a:t>Razvojna disfazija</a:t>
            </a:r>
          </a:p>
          <a:p>
            <a:endParaRPr lang="sr-Latn-RS" sz="1800" dirty="0"/>
          </a:p>
          <a:p>
            <a:endParaRPr lang="sr-Latn-RS" sz="1800" dirty="0"/>
          </a:p>
          <a:p>
            <a:r>
              <a:rPr lang="sr-Latn-RS" sz="1800" dirty="0"/>
              <a:t>Razvojna dispraksija</a:t>
            </a:r>
          </a:p>
          <a:p>
            <a:endParaRPr lang="sr-Latn-RS" sz="1800" dirty="0"/>
          </a:p>
          <a:p>
            <a:endParaRPr lang="sr-Latn-RS" sz="1800" dirty="0"/>
          </a:p>
          <a:p>
            <a:r>
              <a:rPr lang="sr-Latn-RS" sz="1800" dirty="0"/>
              <a:t>Razvojni hiperkinetski sy.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92DB1-EEE3-4BCB-B4B7-DE1033483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sz="1800" dirty="0"/>
              <a:t>Savremeni naziv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A85187-04F2-472C-8EE4-51645C7F83E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sr-Latn-RS" sz="1800" dirty="0"/>
              <a:t>Specifični jezički poremećaj (Specific Language Impairment, SLI)</a:t>
            </a:r>
          </a:p>
          <a:p>
            <a:r>
              <a:rPr lang="sr-Latn-RS" sz="1800" dirty="0"/>
              <a:t>Razvojni poremećaj koordinacije (Developmental Coordin. Disorder, DCD)</a:t>
            </a:r>
          </a:p>
          <a:p>
            <a:r>
              <a:rPr lang="sr-Latn-RS" sz="1800" dirty="0"/>
              <a:t>ADHD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2CF073-6ECD-4B7A-AF99-BB886A11A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4" y="2603501"/>
            <a:ext cx="3764889" cy="576262"/>
          </a:xfrm>
        </p:spPr>
        <p:txBody>
          <a:bodyPr/>
          <a:lstStyle/>
          <a:p>
            <a:r>
              <a:rPr lang="sr-Latn-RS" sz="1800" dirty="0"/>
              <a:t>Analogni (?) stečeni poremećaj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80C80-183B-4951-9F81-E993A98D8C8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179761"/>
            <a:ext cx="3145536" cy="3600180"/>
          </a:xfrm>
        </p:spPr>
        <p:txBody>
          <a:bodyPr>
            <a:normAutofit/>
          </a:bodyPr>
          <a:lstStyle/>
          <a:p>
            <a:r>
              <a:rPr lang="sr-Latn-RS" sz="1800" dirty="0"/>
              <a:t>Afazija</a:t>
            </a:r>
          </a:p>
          <a:p>
            <a:endParaRPr lang="sr-Latn-RS" sz="1800" dirty="0"/>
          </a:p>
          <a:p>
            <a:endParaRPr lang="sr-Latn-RS" sz="1800" dirty="0"/>
          </a:p>
          <a:p>
            <a:r>
              <a:rPr lang="sr-Latn-RS" sz="1800" dirty="0"/>
              <a:t>Apraksija</a:t>
            </a:r>
          </a:p>
          <a:p>
            <a:endParaRPr lang="sr-Latn-RS" sz="1800" dirty="0"/>
          </a:p>
          <a:p>
            <a:endParaRPr lang="sr-Latn-RS" sz="1800" dirty="0"/>
          </a:p>
          <a:p>
            <a:r>
              <a:rPr lang="sr-Latn-RS" sz="1800" dirty="0"/>
              <a:t>Razno, ugl. stanja vezana za generalizovane ozlede mozga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63867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D65BF1-D4AD-406C-8414-1DBD780C67DC}"/>
              </a:ext>
            </a:extLst>
          </p:cNvPr>
          <p:cNvSpPr txBox="1">
            <a:spLocks/>
          </p:cNvSpPr>
          <p:nvPr/>
        </p:nvSpPr>
        <p:spPr>
          <a:xfrm>
            <a:off x="1154953" y="1193181"/>
            <a:ext cx="3141879" cy="4471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Razvojna disleksija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Razvojna disgrafija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Razvojna diskalkulija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Razvojni socioemocionalni poremećaj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Neverbalne smetnje učenja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Razvojni poremećaj pažnje bez hiperaktivnosti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Razvojna prozopagnozija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Razvojna amuzija</a:t>
            </a:r>
          </a:p>
          <a:p>
            <a:pPr marL="0" indent="0">
              <a:buNone/>
            </a:pPr>
            <a:r>
              <a:rPr lang="sr-Latn-RS" u="sng" dirty="0">
                <a:solidFill>
                  <a:schemeClr val="bg1"/>
                </a:solidFill>
              </a:rPr>
              <a:t>Poremećaji autističkog spektra </a:t>
            </a:r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813C3B-230E-4346-9FC8-489735BC15CA}"/>
              </a:ext>
            </a:extLst>
          </p:cNvPr>
          <p:cNvSpPr txBox="1">
            <a:spLocks/>
          </p:cNvSpPr>
          <p:nvPr/>
        </p:nvSpPr>
        <p:spPr bwMode="gray">
          <a:xfrm>
            <a:off x="1154953" y="797004"/>
            <a:ext cx="3141878" cy="57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I drugi koje pominjemo: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31B3F08-1A60-4C95-89C8-7DBDF05C8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954562"/>
              </p:ext>
            </p:extLst>
          </p:nvPr>
        </p:nvGraphicFramePr>
        <p:xfrm>
          <a:off x="6757639" y="2665140"/>
          <a:ext cx="3342887" cy="299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9346F42-2E0A-4A18-91C1-1BF2A9652AEA}"/>
              </a:ext>
            </a:extLst>
          </p:cNvPr>
          <p:cNvSpPr txBox="1"/>
          <p:nvPr/>
        </p:nvSpPr>
        <p:spPr>
          <a:xfrm>
            <a:off x="6096000" y="2480474"/>
            <a:ext cx="52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Svaki ’domen’ istraživanja informiše preostale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9219D-9F5D-4839-853F-15F99F15C6B7}"/>
              </a:ext>
            </a:extLst>
          </p:cNvPr>
          <p:cNvSpPr txBox="1"/>
          <p:nvPr/>
        </p:nvSpPr>
        <p:spPr>
          <a:xfrm>
            <a:off x="5709424" y="797004"/>
            <a:ext cx="580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(osnovna odlika: disharmoničnost psihičkog razvoja. Ali, pogledati, npr, poremećaje iz kategorije genetski determinisane MO)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A864-8FA0-48CC-8209-31BF1160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73307"/>
            <a:ext cx="9115319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Šta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želimo</a:t>
            </a:r>
            <a:r>
              <a:rPr lang="en-US" sz="2000" dirty="0">
                <a:solidFill>
                  <a:srgbClr val="FFFFFF"/>
                </a:solidFill>
              </a:rPr>
              <a:t> da </a:t>
            </a:r>
            <a:r>
              <a:rPr lang="sr-Latn-RS" sz="2000" dirty="0">
                <a:solidFill>
                  <a:srgbClr val="FFFFFF"/>
                </a:solidFill>
              </a:rPr>
              <a:t>otkrijemo istražujući određen neurorazvojni poremećaj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  <a:r>
              <a:rPr lang="en-US" sz="2400" dirty="0">
                <a:solidFill>
                  <a:srgbClr val="FFFFFF"/>
                </a:solidFill>
              </a:rPr>
              <a:t>   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C3E06C9-C8D5-4FD6-92E4-29EB99474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14054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A5ADBD-ECD9-49B2-ADCD-75B46034FEDD}"/>
              </a:ext>
            </a:extLst>
          </p:cNvPr>
          <p:cNvSpPr txBox="1"/>
          <p:nvPr/>
        </p:nvSpPr>
        <p:spPr>
          <a:xfrm>
            <a:off x="1154954" y="6121280"/>
            <a:ext cx="975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*stavke na koje posebno obraćate pažnju pri čitanju neuropsihološke literature o neurorazvojnim smetnjama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85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0DA6-FC89-4436-A613-B2DF8CC55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 dirty="0"/>
              <a:t>8</a:t>
            </a:r>
            <a:r>
              <a:rPr lang="sr-Latn-RS" sz="4800" dirty="0" smtClean="0"/>
              <a:t>. </a:t>
            </a:r>
            <a:r>
              <a:rPr lang="sr-Latn-RS" sz="4800" dirty="0"/>
              <a:t>Neuropsihološka rehabilitacija u razvojnom dobu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A9E21D-4F16-4D20-B81E-210F7277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/>
          <a:lstStyle/>
          <a:p>
            <a:r>
              <a:rPr lang="sr-Latn-RS" dirty="0"/>
              <a:t>LETO</a:t>
            </a:r>
            <a:r>
              <a:rPr lang="en-US" dirty="0"/>
              <a:t> 202</a:t>
            </a:r>
            <a:r>
              <a:rPr lang="sr-Latn-RS" dirty="0"/>
              <a:t>5</a:t>
            </a:r>
            <a:r>
              <a:rPr lang="en-US" dirty="0"/>
              <a:t>, logo</a:t>
            </a:r>
          </a:p>
        </p:txBody>
      </p:sp>
    </p:spTree>
    <p:extLst>
      <p:ext uri="{BB962C8B-B14F-4D97-AF65-F5344CB8AC3E}">
        <p14:creationId xmlns:p14="http://schemas.microsoft.com/office/powerpoint/2010/main" val="7653651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C5A2-B088-4A11-91E7-67753538B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293" y="1347952"/>
            <a:ext cx="6927690" cy="4572000"/>
          </a:xfrm>
        </p:spPr>
        <p:txBody>
          <a:bodyPr>
            <a:normAutofit/>
          </a:bodyPr>
          <a:lstStyle/>
          <a:p>
            <a:r>
              <a:rPr lang="sr-Latn-RS" sz="2400" dirty="0"/>
              <a:t>Zasnovana na plastičnosti mozga - (teorijski) cilj da maksimalno iskoristi cerebralni plasticitet</a:t>
            </a:r>
          </a:p>
          <a:p>
            <a:r>
              <a:rPr lang="sr-Latn-RS" sz="2400" dirty="0"/>
              <a:t>Zasnovana na kontrolisanom podsticanju/stimulaciji </a:t>
            </a:r>
            <a:r>
              <a:rPr lang="sr-Latn-RS" sz="2000" dirty="0"/>
              <a:t>(šta i koliko)</a:t>
            </a:r>
          </a:p>
          <a:p>
            <a:r>
              <a:rPr lang="sr-Latn-RS" sz="2400" dirty="0"/>
              <a:t>Usmerena ka multimodalnoj integraciji </a:t>
            </a:r>
            <a:r>
              <a:rPr lang="sr-Latn-RS" sz="2000" dirty="0"/>
              <a:t>(uzima u obzir način izgradnje ’sistema’ višeg reda) </a:t>
            </a:r>
          </a:p>
          <a:p>
            <a:r>
              <a:rPr lang="sr-Latn-RS" sz="2400" dirty="0"/>
              <a:t>Obuhvata rekapitulaciju normalnog sazrevanja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4DE3F2-A0E8-415A-821B-8B8312F94FB6}"/>
              </a:ext>
            </a:extLst>
          </p:cNvPr>
          <p:cNvSpPr/>
          <p:nvPr/>
        </p:nvSpPr>
        <p:spPr>
          <a:xfrm>
            <a:off x="848938" y="1148025"/>
            <a:ext cx="3645004" cy="4293770"/>
          </a:xfrm>
          <a:custGeom>
            <a:avLst/>
            <a:gdLst>
              <a:gd name="connsiteX0" fmla="*/ 0 w 1392391"/>
              <a:gd name="connsiteY0" fmla="*/ 696196 h 1392391"/>
              <a:gd name="connsiteX1" fmla="*/ 696196 w 1392391"/>
              <a:gd name="connsiteY1" fmla="*/ 0 h 1392391"/>
              <a:gd name="connsiteX2" fmla="*/ 1392392 w 1392391"/>
              <a:gd name="connsiteY2" fmla="*/ 696196 h 1392391"/>
              <a:gd name="connsiteX3" fmla="*/ 696196 w 1392391"/>
              <a:gd name="connsiteY3" fmla="*/ 1392392 h 1392391"/>
              <a:gd name="connsiteX4" fmla="*/ 0 w 1392391"/>
              <a:gd name="connsiteY4" fmla="*/ 696196 h 139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391" h="1392391">
                <a:moveTo>
                  <a:pt x="0" y="696196"/>
                </a:moveTo>
                <a:cubicBezTo>
                  <a:pt x="0" y="311698"/>
                  <a:pt x="311698" y="0"/>
                  <a:pt x="696196" y="0"/>
                </a:cubicBezTo>
                <a:cubicBezTo>
                  <a:pt x="1080694" y="0"/>
                  <a:pt x="1392392" y="311698"/>
                  <a:pt x="1392392" y="696196"/>
                </a:cubicBezTo>
                <a:cubicBezTo>
                  <a:pt x="1392392" y="1080694"/>
                  <a:pt x="1080694" y="1392392"/>
                  <a:pt x="696196" y="1392392"/>
                </a:cubicBezTo>
                <a:cubicBezTo>
                  <a:pt x="311698" y="1392392"/>
                  <a:pt x="0" y="1080694"/>
                  <a:pt x="0" y="69619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166" tIns="212166" rIns="212166" bIns="21216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800" dirty="0"/>
              <a:t>Osnovni principi neuropsihološke rehabilitacije: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1866614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ACEB-091B-464E-9DB4-9F6391C9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/>
              <a:t>Sine qua non u (neuropsihološkoj) rehabilitaciji danas: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5727-315A-43CB-BDBA-44D2DC629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6195"/>
            <a:ext cx="6738257" cy="1015546"/>
          </a:xfrm>
        </p:spPr>
        <p:txBody>
          <a:bodyPr>
            <a:normAutofit/>
          </a:bodyPr>
          <a:lstStyle/>
          <a:p>
            <a:r>
              <a:rPr lang="sr-Latn-RS" sz="2800" dirty="0"/>
              <a:t>Holistički pristup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62B57-884F-4FE0-8D35-889C4E466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695550"/>
            <a:ext cx="8440271" cy="1325564"/>
          </a:xfrm>
        </p:spPr>
        <p:txBody>
          <a:bodyPr>
            <a:normAutofit/>
          </a:bodyPr>
          <a:lstStyle/>
          <a:p>
            <a:r>
              <a:rPr lang="sr-Latn-RS" sz="2800" dirty="0"/>
              <a:t>Oslonac na istraživanjima u neuronaukama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8329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ACEB-091B-464E-9DB4-9F6391C9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Činjenično zasnovana rehabilitacija </a:t>
            </a:r>
            <a:r>
              <a:rPr lang="sr-Latn-RS" sz="2000" dirty="0"/>
              <a:t>(eng: </a:t>
            </a:r>
            <a:r>
              <a:rPr lang="sr-Latn-RS" sz="2000" i="1" dirty="0"/>
              <a:t>evidence based rehabilitation</a:t>
            </a:r>
            <a:r>
              <a:rPr lang="sr-Latn-RS" sz="2000" dirty="0"/>
              <a:t>)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5727-315A-43CB-BDBA-44D2DC629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256" y="2413454"/>
            <a:ext cx="9659112" cy="1015546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/>
              <a:t>Uopšten problem da se (od)poštuju klasični metodološki standardi u produkciji visoko kvalitetnog istraživanja na polju rehabilitacije (od randomizacije svrstavanja u grupe pa dalje)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62B57-884F-4FE0-8D35-889C4E466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256" y="3654049"/>
            <a:ext cx="9512808" cy="1015546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/>
              <a:t>Stabilan rast istraživanja u rehabilitaciji (šire od ’neurorehabilitacije’) tokom 2000tih  tempom bržim no što je rast istraživačkog rada u celini </a:t>
            </a:r>
            <a:r>
              <a:rPr lang="sr-Latn-RS" sz="2400" i="1" dirty="0"/>
              <a:t>(Arienti et </a:t>
            </a:r>
            <a:r>
              <a:rPr lang="sr-Latn-RS" sz="2400" i="1" dirty="0" smtClean="0"/>
              <a:t>al., 2021)</a:t>
            </a:r>
            <a:endParaRPr lang="sr-Latn-RS" sz="2400" i="1" dirty="0"/>
          </a:p>
          <a:p>
            <a:pPr algn="just"/>
            <a:r>
              <a:rPr lang="sr-Latn-RS" sz="2400" dirty="0"/>
              <a:t>U 2017., </a:t>
            </a:r>
            <a:r>
              <a:rPr lang="en-US" sz="2400" dirty="0"/>
              <a:t>19% </a:t>
            </a:r>
            <a:r>
              <a:rPr lang="sr-Latn-RS" sz="2400" dirty="0"/>
              <a:t>ukupne produkcije</a:t>
            </a:r>
            <a:r>
              <a:rPr lang="en-US" sz="2400" dirty="0"/>
              <a:t> </a:t>
            </a:r>
            <a:r>
              <a:rPr lang="sr-Latn-RS" sz="2400" dirty="0"/>
              <a:t>naučnih članaka</a:t>
            </a:r>
            <a:r>
              <a:rPr lang="en-US" sz="2400" dirty="0"/>
              <a:t> </a:t>
            </a:r>
            <a:r>
              <a:rPr lang="sr-Latn-RS" sz="2400" dirty="0"/>
              <a:t>na polju rehabilitacije</a:t>
            </a:r>
            <a:r>
              <a:rPr lang="en-US" sz="2400" dirty="0"/>
              <a:t> </a:t>
            </a:r>
            <a:r>
              <a:rPr lang="sr-Latn-RS" sz="2400" dirty="0"/>
              <a:t>su se odnosili na randomizovana kontrolisana istraživanja  </a:t>
            </a:r>
            <a:r>
              <a:rPr lang="sr-Latn-RS" sz="2400" i="1" dirty="0"/>
              <a:t>(Arienti et </a:t>
            </a:r>
            <a:r>
              <a:rPr lang="sr-Latn-RS" sz="2400" i="1" dirty="0" smtClean="0"/>
              <a:t>al., 2021) 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97706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EEAC-B1F3-4F21-A4C1-3C08FF20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46" y="405462"/>
            <a:ext cx="10515600" cy="1325563"/>
          </a:xfrm>
        </p:spPr>
        <p:txBody>
          <a:bodyPr/>
          <a:lstStyle/>
          <a:p>
            <a:pPr algn="ctr"/>
            <a:r>
              <a:rPr lang="sr-Latn-RS" sz="3200" dirty="0"/>
              <a:t>Osnovni principi REEDUKACIJE PSIHOMOTORIKE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307A-56E3-479D-B170-92A00BD9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0038"/>
            <a:ext cx="10515600" cy="4351338"/>
          </a:xfrm>
        </p:spPr>
        <p:txBody>
          <a:bodyPr/>
          <a:lstStyle/>
          <a:p>
            <a:pPr algn="ctr"/>
            <a:r>
              <a:rPr lang="sr-Latn-RS" sz="2400" dirty="0"/>
              <a:t>Mora biti zasnovana na neuropsihološkim (sa)znanjima  </a:t>
            </a:r>
          </a:p>
          <a:p>
            <a:pPr algn="ctr"/>
            <a:r>
              <a:rPr lang="sr-Latn-RS" sz="2400" dirty="0"/>
              <a:t>’Vežbe’ moraju biti jasno definisane i ostavljati jasan trag u senzomotornim strukturama   </a:t>
            </a:r>
          </a:p>
          <a:p>
            <a:pPr algn="ctr"/>
            <a:r>
              <a:rPr lang="sr-Latn-RS" sz="2400" dirty="0"/>
              <a:t>Pokret mora biti praćen pozitivnim osećanjima i oba verbalizovana</a:t>
            </a:r>
          </a:p>
          <a:p>
            <a:pPr algn="ctr"/>
            <a:r>
              <a:rPr lang="sr-Latn-RS" sz="2400" dirty="0"/>
              <a:t>’Vežbe’ moraju odgovarati detinjoj zrelosti i sposobnostima   </a:t>
            </a:r>
          </a:p>
          <a:p>
            <a:pPr marL="0" indent="0" algn="ctr">
              <a:buNone/>
            </a:pPr>
            <a:r>
              <a:rPr lang="sr-Latn-RS" dirty="0"/>
              <a:t>--------------------------------- </a:t>
            </a:r>
          </a:p>
          <a:p>
            <a:pPr algn="ctr"/>
            <a:r>
              <a:rPr lang="sr-Latn-RS" dirty="0"/>
              <a:t>Po svom karakteru holistički pristup</a:t>
            </a:r>
          </a:p>
          <a:p>
            <a:pPr algn="ctr"/>
            <a:r>
              <a:rPr lang="sr-Latn-RS" dirty="0"/>
              <a:t>Smislen iz perspektive kompleksnih neuronskih mreža kao osnove više kognicije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D11D0-992D-4B05-A2C0-96E71B4079DD}"/>
              </a:ext>
            </a:extLst>
          </p:cNvPr>
          <p:cNvSpPr txBox="1"/>
          <p:nvPr/>
        </p:nvSpPr>
        <p:spPr>
          <a:xfrm>
            <a:off x="5146861" y="1500193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solidFill>
                  <a:schemeClr val="bg1"/>
                </a:solidFill>
              </a:rPr>
              <a:t>Bojanin,</a:t>
            </a:r>
            <a:r>
              <a:rPr lang="sr-Latn-RS" sz="2400" i="1" dirty="0"/>
              <a:t> </a:t>
            </a:r>
            <a:r>
              <a:rPr lang="sr-Latn-RS" sz="2400" i="1" dirty="0">
                <a:solidFill>
                  <a:schemeClr val="bg1"/>
                </a:solidFill>
              </a:rPr>
              <a:t>1986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72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C51-A32E-492F-8C9C-C550C6EA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50217" cy="706964"/>
          </a:xfrm>
        </p:spPr>
        <p:txBody>
          <a:bodyPr/>
          <a:lstStyle/>
          <a:p>
            <a:r>
              <a:rPr lang="sr-Latn-RS" dirty="0"/>
              <a:t>Literatura za reedukaciju psihomotorike: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E467-85C2-4163-A350-E2251658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Svetomir Bojanin: Neuropsihologija razvojnog doba i opšti reedukativni metod (Zavod za udžbenike, 1986, I izdanje)</a:t>
            </a:r>
          </a:p>
          <a:p>
            <a:r>
              <a:rPr lang="sr-Latn-RS" sz="2800" dirty="0"/>
              <a:t>Reedukacija psihomotorike, tematski broj Psihijatrije danas (gost urednik: N.Krstić), 2006, 38, broj 1, 130 str.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432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A939D5-97D1-49EA-9BF9-6BC0BA7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800" dirty="0"/>
              <a:t>Plasticitet/plastičnost mozga u razvoju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9F6F4-4938-4B4E-84F6-D98359FD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843" y="2603500"/>
            <a:ext cx="7856524" cy="3416300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Generalno: sposobnost mozga da se menja pod uticajem, npr:</a:t>
            </a:r>
          </a:p>
          <a:p>
            <a:pPr lvl="1"/>
            <a:r>
              <a:rPr lang="sr-Latn-RS" dirty="0"/>
              <a:t>sredine</a:t>
            </a:r>
          </a:p>
          <a:p>
            <a:pPr lvl="1"/>
            <a:r>
              <a:rPr lang="sr-Latn-RS" dirty="0"/>
              <a:t>sopstvene aktivnosti </a:t>
            </a:r>
          </a:p>
          <a:p>
            <a:pPr lvl="1"/>
            <a:r>
              <a:rPr lang="sr-Latn-RS" dirty="0"/>
              <a:t>prirodne ozlede ili (eksperimentalne) manipulacije samim tkivom</a:t>
            </a:r>
          </a:p>
          <a:p>
            <a:r>
              <a:rPr lang="sr-Latn-RS" dirty="0"/>
              <a:t>Povišen u odnosu na plasticitet adultnog mozga (koliko? kada? gde?)</a:t>
            </a:r>
          </a:p>
          <a:p>
            <a:r>
              <a:rPr lang="sr-Latn-RS" dirty="0"/>
              <a:t>Ne nužno ’pozitivan’ dogadjaj</a:t>
            </a:r>
          </a:p>
          <a:p>
            <a:r>
              <a:rPr lang="sr-Latn-RS" dirty="0"/>
              <a:t>Centralno praktično pitanje tiče se povezanosti između ’faze’ reorganizacije i ’stepena’ plastičnosti tj. mogućnosti korišćenja plasticiteta u intervenciji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3024B-30E1-4472-B8EF-1709110E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0" y="278296"/>
            <a:ext cx="5488661" cy="3769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7CA4F-35F1-43D0-A4AD-1E038049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631" y="5041849"/>
            <a:ext cx="2748367" cy="1583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2E36D-4CAF-42A5-BD22-DEC9BEE407E2}"/>
              </a:ext>
            </a:extLst>
          </p:cNvPr>
          <p:cNvSpPr txBox="1"/>
          <p:nvPr/>
        </p:nvSpPr>
        <p:spPr>
          <a:xfrm>
            <a:off x="686090" y="4174772"/>
            <a:ext cx="6980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straživanje uloge I’ somatosenzorne kore u razvoju preciznog hvatanja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Merzenich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sar.) koje istovremeno pokušava da obuhvati: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razvoj sposobnosti (bihejvioralnu promenu)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neurološku podlogu manifestne promene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ulogu iskustva u neurorazvojnom procesu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efekte ozlede na realizaciju i razvoj sposobnosti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plasticitet mozga kao fenomen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E040E-A427-4369-8DB9-BE043E1897A0}"/>
              </a:ext>
            </a:extLst>
          </p:cNvPr>
          <p:cNvSpPr txBox="1"/>
          <p:nvPr/>
        </p:nvSpPr>
        <p:spPr>
          <a:xfrm>
            <a:off x="6404668" y="463825"/>
            <a:ext cx="375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Merzenich i sar: razvoj preciznog hvatanja kod primata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4BDC4-1792-482C-9FBF-87570BE6E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28" y="1758387"/>
            <a:ext cx="5462126" cy="22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5050</TotalTime>
  <Words>3787</Words>
  <Application>Microsoft Office PowerPoint</Application>
  <PresentationFormat>Widescreen</PresentationFormat>
  <Paragraphs>686</Paragraphs>
  <Slides>79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Calibri</vt:lpstr>
      <vt:lpstr>Century Gothic</vt:lpstr>
      <vt:lpstr>Garamond</vt:lpstr>
      <vt:lpstr>Tahoma</vt:lpstr>
      <vt:lpstr>Times New Roman</vt:lpstr>
      <vt:lpstr>Wingdings</vt:lpstr>
      <vt:lpstr>Wingdings 3</vt:lpstr>
      <vt:lpstr>Wingdings,Sans-Serif</vt:lpstr>
      <vt:lpstr>Ion Boardroom</vt:lpstr>
      <vt:lpstr>Ion</vt:lpstr>
      <vt:lpstr>1. Razvoj mozga </vt:lpstr>
      <vt:lpstr>Razvoj mozga pre i posle rođenja</vt:lpstr>
      <vt:lpstr>Intrauterini razvoj</vt:lpstr>
      <vt:lpstr>PowerPoint Presentation</vt:lpstr>
      <vt:lpstr>Postnatalni razvoj</vt:lpstr>
      <vt:lpstr>Postnatalni razvoj</vt:lpstr>
      <vt:lpstr>Prema MRI evidenciji višak sive mase tokom vremena nestaje,a preostale konekcije postaju  specijalizovanije i efikasnije. Prvo sazrevaju delovi koji kontrolišu čula i pokrete, dok se’potkresivanje’ prednjih oblasti ne dovršava pre ranih 20tih godina. </vt:lpstr>
      <vt:lpstr>Plasticitet/plastičnost mozga u razvoju</vt:lpstr>
      <vt:lpstr>PowerPoint Presentation</vt:lpstr>
      <vt:lpstr>Merzenich TED talk I deo </vt:lpstr>
      <vt:lpstr>  </vt:lpstr>
      <vt:lpstr>PowerPoint Presentation</vt:lpstr>
      <vt:lpstr>  </vt:lpstr>
      <vt:lpstr>2. Aberacije prenatalnog razvoja mozga: kongenitalne malformacije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Ozlede mozga u detinjstvu - stečeni neurokognitivni poremećaji</vt:lpstr>
      <vt:lpstr>PowerPoint Presentation</vt:lpstr>
      <vt:lpstr>PowerPoint Presentation</vt:lpstr>
      <vt:lpstr> Alternativa: autentično razvojno istraživanje – longitudinalno praćenje kognitivnog razvoja dece sa komparativnim cerebralnim ozledama   presedan:  E.Bates, J.Stiles et al: San Diego longitudinal study (započeta 90tih)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Doprinos studije istraživanju plasticiteta (Stiles, 2002.): </vt:lpstr>
      <vt:lpstr>PowerPoint Presentation</vt:lpstr>
      <vt:lpstr>PLASTICITET KOD RANIH OZLEDA MOZGA - doprinosi li rezilijentnosti na ozledu ili mozak čini ranjivijim?  </vt:lpstr>
      <vt:lpstr>PowerPoint Presentation</vt:lpstr>
      <vt:lpstr>PowerPoint Presentation</vt:lpstr>
      <vt:lpstr>PowerPoint Presentation</vt:lpstr>
      <vt:lpstr>4. Neurorazvojni poremećaji</vt:lpstr>
      <vt:lpstr>PowerPoint Presentation</vt:lpstr>
      <vt:lpstr>  u neuropsihologiji termin korišćen odavno: neurorazvojni poremećaji, razvojni neurokognitivni poremećaji, i sl.  </vt:lpstr>
      <vt:lpstr>PowerPoint Presentation</vt:lpstr>
      <vt:lpstr>PowerPoint Presentation</vt:lpstr>
      <vt:lpstr>PowerPoint Presentation</vt:lpstr>
      <vt:lpstr>PowerPoint Presentation</vt:lpstr>
      <vt:lpstr>Dijagnostički kriterijumi:  </vt:lpstr>
      <vt:lpstr>PowerPoint Presentation</vt:lpstr>
      <vt:lpstr>PowerPoint Presentation</vt:lpstr>
      <vt:lpstr>Neurorazvojni poremećaji ne ispoljavaju se kategorijalno  </vt:lpstr>
      <vt:lpstr>  </vt:lpstr>
      <vt:lpstr>PowerPoint Presentation</vt:lpstr>
      <vt:lpstr>PowerPoint Presentation</vt:lpstr>
      <vt:lpstr>Međusobno preklapanje neurorazvojnih poremećaja (’komorbiditet’) je pre pravilo nego izuzetak   </vt:lpstr>
      <vt:lpstr>U istorijskom razvoju koncepcija razvojnih poremećaja ističu se dve:   </vt:lpstr>
      <vt:lpstr>5. Normalni mentalni razvoj</vt:lpstr>
      <vt:lpstr>PowerPoint Presentation</vt:lpstr>
      <vt:lpstr>PowerPoint Presentation</vt:lpstr>
      <vt:lpstr>  </vt:lpstr>
      <vt:lpstr>PowerPoint Presentation</vt:lpstr>
      <vt:lpstr>PowerPoint Presentation</vt:lpstr>
      <vt:lpstr>6. Istraživanja u razvojnoj neuropsihologiji</vt:lpstr>
      <vt:lpstr>Izmenjena polazišta u odnosu na adultnu nepsih: </vt:lpstr>
      <vt:lpstr>Kognitivni evocirani potencijali (od oko 1980tih) orig.(eng): evoked response potentials (ERP)</vt:lpstr>
      <vt:lpstr>Jyvaskyla studija razvojne disleksije</vt:lpstr>
      <vt:lpstr>Početno prikupljanje podataka</vt:lpstr>
      <vt:lpstr>ispitivanja</vt:lpstr>
      <vt:lpstr>Ispitivanja </vt:lpstr>
      <vt:lpstr>značaj rezultatA</vt:lpstr>
      <vt:lpstr>PowerPoint Presentation</vt:lpstr>
      <vt:lpstr>7. Neurorazvojni poremećaji u neuropsihologiji (dopuna)</vt:lpstr>
      <vt:lpstr>Nomenklatura neurorazvojnih poremećaja</vt:lpstr>
      <vt:lpstr>PowerPoint Presentation</vt:lpstr>
      <vt:lpstr>Šta želimo da otkrijemo istražujući određen neurorazvojni poremećaj?   </vt:lpstr>
      <vt:lpstr>8. Neuropsihološka rehabilitacija u razvojnom dobu</vt:lpstr>
      <vt:lpstr>PowerPoint Presentation</vt:lpstr>
      <vt:lpstr>Sine qua non u (neuropsihološkoj) rehabilitaciji danas:</vt:lpstr>
      <vt:lpstr>Činjenično zasnovana rehabilitacija (eng: evidence based rehabilitation) </vt:lpstr>
      <vt:lpstr>Osnovni principi REEDUKACIJE PSIHOMOTORIKE</vt:lpstr>
      <vt:lpstr>Literatura za reedukaciju psihomotorike: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Author</cp:lastModifiedBy>
  <cp:revision>319</cp:revision>
  <dcterms:created xsi:type="dcterms:W3CDTF">2021-11-29T17:32:56Z</dcterms:created>
  <dcterms:modified xsi:type="dcterms:W3CDTF">2025-07-17T20:26:26Z</dcterms:modified>
</cp:coreProperties>
</file>