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6" r:id="rId2"/>
    <p:sldMasterId id="2147483654" r:id="rId3"/>
  </p:sldMasterIdLst>
  <p:notesMasterIdLst>
    <p:notesMasterId r:id="rId31"/>
  </p:notesMasterIdLst>
  <p:handoutMasterIdLst>
    <p:handoutMasterId r:id="rId32"/>
  </p:handoutMasterIdLst>
  <p:sldIdLst>
    <p:sldId id="356" r:id="rId4"/>
    <p:sldId id="272" r:id="rId5"/>
    <p:sldId id="287" r:id="rId6"/>
    <p:sldId id="307" r:id="rId7"/>
    <p:sldId id="359" r:id="rId8"/>
    <p:sldId id="360" r:id="rId9"/>
    <p:sldId id="282" r:id="rId10"/>
    <p:sldId id="357" r:id="rId11"/>
    <p:sldId id="309" r:id="rId12"/>
    <p:sldId id="376" r:id="rId13"/>
    <p:sldId id="361" r:id="rId14"/>
    <p:sldId id="345" r:id="rId15"/>
    <p:sldId id="362" r:id="rId16"/>
    <p:sldId id="363" r:id="rId17"/>
    <p:sldId id="380" r:id="rId18"/>
    <p:sldId id="365" r:id="rId19"/>
    <p:sldId id="378" r:id="rId20"/>
    <p:sldId id="367" r:id="rId21"/>
    <p:sldId id="368" r:id="rId22"/>
    <p:sldId id="369" r:id="rId23"/>
    <p:sldId id="278" r:id="rId24"/>
    <p:sldId id="370" r:id="rId25"/>
    <p:sldId id="371" r:id="rId26"/>
    <p:sldId id="372" r:id="rId27"/>
    <p:sldId id="373" r:id="rId28"/>
    <p:sldId id="374" r:id="rId29"/>
    <p:sldId id="37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799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-954" y="-486"/>
      </p:cViewPr>
      <p:guideLst>
        <p:guide orient="horz" pos="23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5040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4ECF45-66CC-426D-BDDC-DDD95AA9D710}" type="doc">
      <dgm:prSet loTypeId="urn:microsoft.com/office/officeart/2005/8/layout/cycle7" loCatId="cycle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BE0A97F-1411-4075-9AAE-59091D199DFF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sr-Latn-RS" sz="2800" b="1" dirty="0" smtClean="0">
              <a:solidFill>
                <a:schemeClr val="tx1"/>
              </a:solidFill>
            </a:rPr>
            <a:t>ODBIJANJE </a:t>
          </a:r>
          <a:endParaRPr lang="en-US" sz="2800" b="1" dirty="0" smtClean="0">
            <a:solidFill>
              <a:schemeClr val="tx1"/>
            </a:solidFill>
          </a:endParaRPr>
        </a:p>
        <a:p>
          <a:pPr>
            <a:lnSpc>
              <a:spcPct val="150000"/>
            </a:lnSpc>
          </a:pPr>
          <a:r>
            <a:rPr lang="sr-Latn-RS" sz="2800" b="1" dirty="0" smtClean="0">
              <a:solidFill>
                <a:schemeClr val="tx1"/>
              </a:solidFill>
            </a:rPr>
            <a:t>NEUSPEH</a:t>
          </a:r>
          <a:endParaRPr lang="en-US" sz="2800" b="1" dirty="0">
            <a:solidFill>
              <a:schemeClr val="tx1"/>
            </a:solidFill>
          </a:endParaRPr>
        </a:p>
      </dgm:t>
    </dgm:pt>
    <dgm:pt modelId="{95C93FCA-4BAF-4C9C-A1D6-B3C97F12A421}" type="parTrans" cxnId="{B4379EE2-BA86-409C-B63F-90FE49248E5F}">
      <dgm:prSet/>
      <dgm:spPr/>
      <dgm:t>
        <a:bodyPr/>
        <a:lstStyle/>
        <a:p>
          <a:endParaRPr lang="en-US"/>
        </a:p>
      </dgm:t>
    </dgm:pt>
    <dgm:pt modelId="{6C223CE0-B75C-4CD7-ACC5-70F4631E5D3D}" type="sibTrans" cxnId="{B4379EE2-BA86-409C-B63F-90FE49248E5F}">
      <dgm:prSet/>
      <dgm:spPr/>
      <dgm:t>
        <a:bodyPr/>
        <a:lstStyle/>
        <a:p>
          <a:endParaRPr lang="en-US"/>
        </a:p>
      </dgm:t>
    </dgm:pt>
    <dgm:pt modelId="{191C63BD-0901-445E-8053-0D9ED47EF1A6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sr-Latn-RS" sz="2800" b="1" dirty="0" smtClean="0">
              <a:solidFill>
                <a:schemeClr val="tx1"/>
              </a:solidFill>
            </a:rPr>
            <a:t>ODUSTAJANJE AUTODESTRUKCIJA</a:t>
          </a:r>
          <a:endParaRPr lang="en-US" sz="2800" b="1" dirty="0">
            <a:solidFill>
              <a:schemeClr val="tx1"/>
            </a:solidFill>
          </a:endParaRPr>
        </a:p>
      </dgm:t>
    </dgm:pt>
    <dgm:pt modelId="{96A3BEF0-A36B-45B5-B57B-8603217DD2AD}" type="parTrans" cxnId="{623B3FD7-9DD8-44E5-B9FB-98F9A00ECC64}">
      <dgm:prSet/>
      <dgm:spPr/>
      <dgm:t>
        <a:bodyPr/>
        <a:lstStyle/>
        <a:p>
          <a:endParaRPr lang="en-US"/>
        </a:p>
      </dgm:t>
    </dgm:pt>
    <dgm:pt modelId="{F25CF0B1-90B4-4DBF-B3D1-DB826950FA83}" type="sibTrans" cxnId="{623B3FD7-9DD8-44E5-B9FB-98F9A00ECC64}">
      <dgm:prSet/>
      <dgm:spPr/>
      <dgm:t>
        <a:bodyPr/>
        <a:lstStyle/>
        <a:p>
          <a:endParaRPr lang="en-US"/>
        </a:p>
      </dgm:t>
    </dgm:pt>
    <dgm:pt modelId="{03AD0D81-F9B2-44ED-8BB9-2E0423A28637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sr-Latn-RS" sz="2800" b="1" dirty="0" smtClean="0">
              <a:solidFill>
                <a:schemeClr val="tx1"/>
              </a:solidFill>
            </a:rPr>
            <a:t>POVEĆANJE ULOŽENIH NAPORA</a:t>
          </a:r>
          <a:endParaRPr lang="en-US" sz="2800" b="1" dirty="0">
            <a:solidFill>
              <a:schemeClr val="tx1"/>
            </a:solidFill>
          </a:endParaRPr>
        </a:p>
      </dgm:t>
    </dgm:pt>
    <dgm:pt modelId="{BC6A7BDB-902C-42E5-87B1-34608561BD04}" type="parTrans" cxnId="{9338BCC5-B5A3-475A-A2FC-4D80DC9281CC}">
      <dgm:prSet/>
      <dgm:spPr/>
      <dgm:t>
        <a:bodyPr/>
        <a:lstStyle/>
        <a:p>
          <a:endParaRPr lang="en-US"/>
        </a:p>
      </dgm:t>
    </dgm:pt>
    <dgm:pt modelId="{FF7AD323-1380-4DDF-A5EE-225803352231}" type="sibTrans" cxnId="{9338BCC5-B5A3-475A-A2FC-4D80DC9281CC}">
      <dgm:prSet/>
      <dgm:spPr/>
      <dgm:t>
        <a:bodyPr/>
        <a:lstStyle/>
        <a:p>
          <a:endParaRPr lang="en-US"/>
        </a:p>
      </dgm:t>
    </dgm:pt>
    <dgm:pt modelId="{F56E2E8B-D59F-4F3C-A0A2-7CC3872CC128}" type="pres">
      <dgm:prSet presAssocID="{0E4ECF45-66CC-426D-BDDC-DDD95AA9D71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0DDB7C-D81B-40AF-886F-355FFDEEBDB9}" type="pres">
      <dgm:prSet presAssocID="{5BE0A97F-1411-4075-9AAE-59091D199DFF}" presName="node" presStyleLbl="node1" presStyleIdx="0" presStyleCnt="3" custScaleX="140531" custRadScaleRad="86718" custRadScaleInc="-139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7C750-63C1-49BC-BC90-05D938F4155D}" type="pres">
      <dgm:prSet presAssocID="{6C223CE0-B75C-4CD7-ACC5-70F4631E5D3D}" presName="sibTrans" presStyleLbl="sibTrans2D1" presStyleIdx="0" presStyleCnt="3" custScaleX="191281" custLinFactNeighborY="-11463"/>
      <dgm:spPr/>
      <dgm:t>
        <a:bodyPr/>
        <a:lstStyle/>
        <a:p>
          <a:endParaRPr lang="en-US"/>
        </a:p>
      </dgm:t>
    </dgm:pt>
    <dgm:pt modelId="{7CAA0AF6-F204-4F31-A935-1028A4EC7535}" type="pres">
      <dgm:prSet presAssocID="{6C223CE0-B75C-4CD7-ACC5-70F4631E5D3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046BB6D-B35B-42CC-A51E-BB86C27B23C3}" type="pres">
      <dgm:prSet presAssocID="{191C63BD-0901-445E-8053-0D9ED47EF1A6}" presName="node" presStyleLbl="node1" presStyleIdx="1" presStyleCnt="3" custScaleX="133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A2301-A311-4D36-9DED-9D692D7CC6B3}" type="pres">
      <dgm:prSet presAssocID="{F25CF0B1-90B4-4DBF-B3D1-DB826950FA8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B90A2E0-D802-40BD-A325-B6AB784BECB4}" type="pres">
      <dgm:prSet presAssocID="{F25CF0B1-90B4-4DBF-B3D1-DB826950FA8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1B02E9E-9AAB-4040-967D-8E793F2FD39A}" type="pres">
      <dgm:prSet presAssocID="{03AD0D81-F9B2-44ED-8BB9-2E0423A28637}" presName="node" presStyleLbl="node1" presStyleIdx="2" presStyleCnt="3" custScaleX="138365" custRadScaleRad="152867" custRadScaleInc="159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9E934E-66A3-4F2F-A9DC-F8E23FB4A506}" type="pres">
      <dgm:prSet presAssocID="{FF7AD323-1380-4DDF-A5EE-225803352231}" presName="sibTrans" presStyleLbl="sibTrans2D1" presStyleIdx="2" presStyleCnt="3" custScaleX="185947"/>
      <dgm:spPr/>
      <dgm:t>
        <a:bodyPr/>
        <a:lstStyle/>
        <a:p>
          <a:endParaRPr lang="en-US"/>
        </a:p>
      </dgm:t>
    </dgm:pt>
    <dgm:pt modelId="{E87B5D0F-CE5A-4629-B590-424082BA7635}" type="pres">
      <dgm:prSet presAssocID="{FF7AD323-1380-4DDF-A5EE-225803352231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21D739E0-0DA7-4278-BBC9-885D129094BE}" type="presOf" srcId="{FF7AD323-1380-4DDF-A5EE-225803352231}" destId="{E87B5D0F-CE5A-4629-B590-424082BA7635}" srcOrd="1" destOrd="0" presId="urn:microsoft.com/office/officeart/2005/8/layout/cycle7"/>
    <dgm:cxn modelId="{B4379EE2-BA86-409C-B63F-90FE49248E5F}" srcId="{0E4ECF45-66CC-426D-BDDC-DDD95AA9D710}" destId="{5BE0A97F-1411-4075-9AAE-59091D199DFF}" srcOrd="0" destOrd="0" parTransId="{95C93FCA-4BAF-4C9C-A1D6-B3C97F12A421}" sibTransId="{6C223CE0-B75C-4CD7-ACC5-70F4631E5D3D}"/>
    <dgm:cxn modelId="{D222055B-28D9-41FE-9891-BFA6B0AC4A29}" type="presOf" srcId="{03AD0D81-F9B2-44ED-8BB9-2E0423A28637}" destId="{41B02E9E-9AAB-4040-967D-8E793F2FD39A}" srcOrd="0" destOrd="0" presId="urn:microsoft.com/office/officeart/2005/8/layout/cycle7"/>
    <dgm:cxn modelId="{54E0F129-5C17-4EED-9479-B011B1AF8206}" type="presOf" srcId="{5BE0A97F-1411-4075-9AAE-59091D199DFF}" destId="{390DDB7C-D81B-40AF-886F-355FFDEEBDB9}" srcOrd="0" destOrd="0" presId="urn:microsoft.com/office/officeart/2005/8/layout/cycle7"/>
    <dgm:cxn modelId="{D84F4FF7-756D-4D9B-818F-30A072EC93B9}" type="presOf" srcId="{6C223CE0-B75C-4CD7-ACC5-70F4631E5D3D}" destId="{4937C750-63C1-49BC-BC90-05D938F4155D}" srcOrd="0" destOrd="0" presId="urn:microsoft.com/office/officeart/2005/8/layout/cycle7"/>
    <dgm:cxn modelId="{9338BCC5-B5A3-475A-A2FC-4D80DC9281CC}" srcId="{0E4ECF45-66CC-426D-BDDC-DDD95AA9D710}" destId="{03AD0D81-F9B2-44ED-8BB9-2E0423A28637}" srcOrd="2" destOrd="0" parTransId="{BC6A7BDB-902C-42E5-87B1-34608561BD04}" sibTransId="{FF7AD323-1380-4DDF-A5EE-225803352231}"/>
    <dgm:cxn modelId="{BA998BD5-891A-47DE-9D1C-23C17CF53BC2}" type="presOf" srcId="{0E4ECF45-66CC-426D-BDDC-DDD95AA9D710}" destId="{F56E2E8B-D59F-4F3C-A0A2-7CC3872CC128}" srcOrd="0" destOrd="0" presId="urn:microsoft.com/office/officeart/2005/8/layout/cycle7"/>
    <dgm:cxn modelId="{5B36EA32-4C9F-4D48-BF46-BD1C547583EA}" type="presOf" srcId="{191C63BD-0901-445E-8053-0D9ED47EF1A6}" destId="{D046BB6D-B35B-42CC-A51E-BB86C27B23C3}" srcOrd="0" destOrd="0" presId="urn:microsoft.com/office/officeart/2005/8/layout/cycle7"/>
    <dgm:cxn modelId="{C0D79EDB-44D5-4002-9F29-21EBA707F8F8}" type="presOf" srcId="{F25CF0B1-90B4-4DBF-B3D1-DB826950FA83}" destId="{6F0A2301-A311-4D36-9DED-9D692D7CC6B3}" srcOrd="0" destOrd="0" presId="urn:microsoft.com/office/officeart/2005/8/layout/cycle7"/>
    <dgm:cxn modelId="{623B3FD7-9DD8-44E5-B9FB-98F9A00ECC64}" srcId="{0E4ECF45-66CC-426D-BDDC-DDD95AA9D710}" destId="{191C63BD-0901-445E-8053-0D9ED47EF1A6}" srcOrd="1" destOrd="0" parTransId="{96A3BEF0-A36B-45B5-B57B-8603217DD2AD}" sibTransId="{F25CF0B1-90B4-4DBF-B3D1-DB826950FA83}"/>
    <dgm:cxn modelId="{867ABD8C-9C9C-4402-BAF4-C515D2E05EFA}" type="presOf" srcId="{6C223CE0-B75C-4CD7-ACC5-70F4631E5D3D}" destId="{7CAA0AF6-F204-4F31-A935-1028A4EC7535}" srcOrd="1" destOrd="0" presId="urn:microsoft.com/office/officeart/2005/8/layout/cycle7"/>
    <dgm:cxn modelId="{B4F4C12C-1633-4CF0-B447-332A4B08010A}" type="presOf" srcId="{F25CF0B1-90B4-4DBF-B3D1-DB826950FA83}" destId="{BB90A2E0-D802-40BD-A325-B6AB784BECB4}" srcOrd="1" destOrd="0" presId="urn:microsoft.com/office/officeart/2005/8/layout/cycle7"/>
    <dgm:cxn modelId="{5FF11A3D-EB79-4510-A504-892421AB2DF6}" type="presOf" srcId="{FF7AD323-1380-4DDF-A5EE-225803352231}" destId="{0B9E934E-66A3-4F2F-A9DC-F8E23FB4A506}" srcOrd="0" destOrd="0" presId="urn:microsoft.com/office/officeart/2005/8/layout/cycle7"/>
    <dgm:cxn modelId="{D2B6E279-F01D-4D4A-94C7-18A656ECBBB4}" type="presParOf" srcId="{F56E2E8B-D59F-4F3C-A0A2-7CC3872CC128}" destId="{390DDB7C-D81B-40AF-886F-355FFDEEBDB9}" srcOrd="0" destOrd="0" presId="urn:microsoft.com/office/officeart/2005/8/layout/cycle7"/>
    <dgm:cxn modelId="{0018184F-0D16-4A7A-80DF-50B9A9F3DE61}" type="presParOf" srcId="{F56E2E8B-D59F-4F3C-A0A2-7CC3872CC128}" destId="{4937C750-63C1-49BC-BC90-05D938F4155D}" srcOrd="1" destOrd="0" presId="urn:microsoft.com/office/officeart/2005/8/layout/cycle7"/>
    <dgm:cxn modelId="{207336CC-59FE-4BA6-9A56-556C0E0A6E83}" type="presParOf" srcId="{4937C750-63C1-49BC-BC90-05D938F4155D}" destId="{7CAA0AF6-F204-4F31-A935-1028A4EC7535}" srcOrd="0" destOrd="0" presId="urn:microsoft.com/office/officeart/2005/8/layout/cycle7"/>
    <dgm:cxn modelId="{4032507A-9DB2-484F-9B4A-4166E0E0C6E1}" type="presParOf" srcId="{F56E2E8B-D59F-4F3C-A0A2-7CC3872CC128}" destId="{D046BB6D-B35B-42CC-A51E-BB86C27B23C3}" srcOrd="2" destOrd="0" presId="urn:microsoft.com/office/officeart/2005/8/layout/cycle7"/>
    <dgm:cxn modelId="{A57A4FBE-7B12-46BC-874F-A5B598CCEDB9}" type="presParOf" srcId="{F56E2E8B-D59F-4F3C-A0A2-7CC3872CC128}" destId="{6F0A2301-A311-4D36-9DED-9D692D7CC6B3}" srcOrd="3" destOrd="0" presId="urn:microsoft.com/office/officeart/2005/8/layout/cycle7"/>
    <dgm:cxn modelId="{E9D02A7C-6768-4007-9730-0353351457B6}" type="presParOf" srcId="{6F0A2301-A311-4D36-9DED-9D692D7CC6B3}" destId="{BB90A2E0-D802-40BD-A325-B6AB784BECB4}" srcOrd="0" destOrd="0" presId="urn:microsoft.com/office/officeart/2005/8/layout/cycle7"/>
    <dgm:cxn modelId="{F9E0DAC6-89D4-43C9-9675-60922E37B1BB}" type="presParOf" srcId="{F56E2E8B-D59F-4F3C-A0A2-7CC3872CC128}" destId="{41B02E9E-9AAB-4040-967D-8E793F2FD39A}" srcOrd="4" destOrd="0" presId="urn:microsoft.com/office/officeart/2005/8/layout/cycle7"/>
    <dgm:cxn modelId="{2782A577-4486-4F14-95D0-00A9949BED8C}" type="presParOf" srcId="{F56E2E8B-D59F-4F3C-A0A2-7CC3872CC128}" destId="{0B9E934E-66A3-4F2F-A9DC-F8E23FB4A506}" srcOrd="5" destOrd="0" presId="urn:microsoft.com/office/officeart/2005/8/layout/cycle7"/>
    <dgm:cxn modelId="{8C27CC96-1D8E-4407-BFAC-D6B643D5971D}" type="presParOf" srcId="{0B9E934E-66A3-4F2F-A9DC-F8E23FB4A506}" destId="{E87B5D0F-CE5A-4629-B590-424082BA7635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66B1A679-998D-4AF7-81DA-37EFC186D1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E181D35-00E6-4336-9842-DCA58DEBF9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FCC57-32F4-4C75-82C6-C4434E09ABED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549A602-A569-4F70-B61A-37B22BDB66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1154D00-0949-4BF8-89D6-64723B6898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33877-85D4-4704-8FE8-88CBC7A2CA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5922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D6E7-B569-4C85-92F0-D9173FFB3CB0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E036-2AD3-40EE-8A71-C2A4E931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2573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5486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065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0B77183B-D91C-4877-8446-04AF82AD0211}"/>
              </a:ext>
            </a:extLst>
          </p:cNvPr>
          <p:cNvSpPr/>
          <p:nvPr userDrawn="1"/>
        </p:nvSpPr>
        <p:spPr>
          <a:xfrm>
            <a:off x="0" y="6649277"/>
            <a:ext cx="9893376" cy="852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378F7C02-C4E1-41FB-B50E-9077B2D466F1}"/>
              </a:ext>
            </a:extLst>
          </p:cNvPr>
          <p:cNvGrpSpPr/>
          <p:nvPr/>
        </p:nvGrpSpPr>
        <p:grpSpPr>
          <a:xfrm>
            <a:off x="9917984" y="6249017"/>
            <a:ext cx="2134868" cy="538948"/>
            <a:chOff x="3459679" y="2564932"/>
            <a:chExt cx="5250757" cy="1325555"/>
          </a:xfrm>
        </p:grpSpPr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AEBFE799-9951-424F-AA26-A9B2226E0273}"/>
                </a:ext>
              </a:extLst>
            </p:cNvPr>
            <p:cNvGrpSpPr/>
            <p:nvPr/>
          </p:nvGrpSpPr>
          <p:grpSpPr>
            <a:xfrm>
              <a:off x="3467491" y="2775272"/>
              <a:ext cx="5242945" cy="981076"/>
              <a:chOff x="609600" y="2828925"/>
              <a:chExt cx="4733925" cy="885825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id="{E404C533-9854-4AB1-864E-4EC83E534AF5}"/>
                  </a:ext>
                </a:extLst>
              </p:cNvPr>
              <p:cNvSpPr/>
              <p:nvPr/>
            </p:nvSpPr>
            <p:spPr>
              <a:xfrm>
                <a:off x="609600" y="2828925"/>
                <a:ext cx="885825" cy="88582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id="{36CC28C5-72C9-4A9C-A38D-4895E418FDF6}"/>
                  </a:ext>
                </a:extLst>
              </p:cNvPr>
              <p:cNvSpPr/>
              <p:nvPr/>
            </p:nvSpPr>
            <p:spPr>
              <a:xfrm>
                <a:off x="1571625" y="2828925"/>
                <a:ext cx="885825" cy="88582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id="{0DE7E71F-BCD3-460E-871E-91151BF0CFCB}"/>
                  </a:ext>
                </a:extLst>
              </p:cNvPr>
              <p:cNvSpPr/>
              <p:nvPr/>
            </p:nvSpPr>
            <p:spPr>
              <a:xfrm>
                <a:off x="2533650" y="2828925"/>
                <a:ext cx="885825" cy="88582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id="{8CB2864E-6E5C-4245-B1A8-E20E2751C8B2}"/>
                  </a:ext>
                </a:extLst>
              </p:cNvPr>
              <p:cNvSpPr/>
              <p:nvPr/>
            </p:nvSpPr>
            <p:spPr>
              <a:xfrm>
                <a:off x="3495675" y="2828925"/>
                <a:ext cx="885825" cy="88582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="" xmlns:a16="http://schemas.microsoft.com/office/drawing/2014/main" id="{AC5333E1-387E-4717-8817-F654B5A8E20D}"/>
                  </a:ext>
                </a:extLst>
              </p:cNvPr>
              <p:cNvSpPr/>
              <p:nvPr/>
            </p:nvSpPr>
            <p:spPr>
              <a:xfrm>
                <a:off x="4457700" y="2828925"/>
                <a:ext cx="885825" cy="88582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59917E84-BC22-43AB-A243-2B467A7BD64E}"/>
                </a:ext>
              </a:extLst>
            </p:cNvPr>
            <p:cNvSpPr/>
            <p:nvPr/>
          </p:nvSpPr>
          <p:spPr>
            <a:xfrm rot="10800000">
              <a:off x="4589772" y="2769586"/>
              <a:ext cx="869882" cy="963508"/>
            </a:xfrm>
            <a:custGeom>
              <a:avLst/>
              <a:gdLst>
                <a:gd name="connsiteX0" fmla="*/ 249393 w 869883"/>
                <a:gd name="connsiteY0" fmla="*/ 183621 h 963507"/>
                <a:gd name="connsiteX1" fmla="*/ 283449 w 869883"/>
                <a:gd name="connsiteY1" fmla="*/ 159204 h 963507"/>
                <a:gd name="connsiteX2" fmla="*/ 259032 w 869883"/>
                <a:gd name="connsiteY2" fmla="*/ 125148 h 963507"/>
                <a:gd name="connsiteX3" fmla="*/ 224976 w 869883"/>
                <a:gd name="connsiteY3" fmla="*/ 149565 h 963507"/>
                <a:gd name="connsiteX4" fmla="*/ 249393 w 869883"/>
                <a:gd name="connsiteY4" fmla="*/ 183621 h 963507"/>
                <a:gd name="connsiteX5" fmla="*/ 795252 w 869883"/>
                <a:gd name="connsiteY5" fmla="*/ 408697 h 963507"/>
                <a:gd name="connsiteX6" fmla="*/ 809612 w 869883"/>
                <a:gd name="connsiteY6" fmla="*/ 355860 h 963507"/>
                <a:gd name="connsiteX7" fmla="*/ 771076 w 869883"/>
                <a:gd name="connsiteY7" fmla="*/ 403388 h 963507"/>
                <a:gd name="connsiteX8" fmla="*/ 795252 w 869883"/>
                <a:gd name="connsiteY8" fmla="*/ 408697 h 963507"/>
                <a:gd name="connsiteX9" fmla="*/ 100086 w 869883"/>
                <a:gd name="connsiteY9" fmla="*/ 631479 h 963507"/>
                <a:gd name="connsiteX10" fmla="*/ 71143 w 869883"/>
                <a:gd name="connsiteY10" fmla="*/ 602536 h 963507"/>
                <a:gd name="connsiteX11" fmla="*/ 100086 w 869883"/>
                <a:gd name="connsiteY11" fmla="*/ 573593 h 963507"/>
                <a:gd name="connsiteX12" fmla="*/ 129029 w 869883"/>
                <a:gd name="connsiteY12" fmla="*/ 602536 h 963507"/>
                <a:gd name="connsiteX13" fmla="*/ 100086 w 869883"/>
                <a:gd name="connsiteY13" fmla="*/ 631479 h 963507"/>
                <a:gd name="connsiteX14" fmla="*/ 100086 w 869883"/>
                <a:gd name="connsiteY14" fmla="*/ 660422 h 963507"/>
                <a:gd name="connsiteX15" fmla="*/ 157972 w 869883"/>
                <a:gd name="connsiteY15" fmla="*/ 602536 h 963507"/>
                <a:gd name="connsiteX16" fmla="*/ 100086 w 869883"/>
                <a:gd name="connsiteY16" fmla="*/ 544650 h 963507"/>
                <a:gd name="connsiteX17" fmla="*/ 42200 w 869883"/>
                <a:gd name="connsiteY17" fmla="*/ 602536 h 963507"/>
                <a:gd name="connsiteX18" fmla="*/ 100086 w 869883"/>
                <a:gd name="connsiteY18" fmla="*/ 660422 h 963507"/>
                <a:gd name="connsiteX19" fmla="*/ 636483 w 869883"/>
                <a:gd name="connsiteY19" fmla="*/ 963507 h 963507"/>
                <a:gd name="connsiteX20" fmla="*/ 423144 w 869883"/>
                <a:gd name="connsiteY20" fmla="*/ 963507 h 963507"/>
                <a:gd name="connsiteX21" fmla="*/ 417256 w 869883"/>
                <a:gd name="connsiteY21" fmla="*/ 959411 h 963507"/>
                <a:gd name="connsiteX22" fmla="*/ 118065 w 869883"/>
                <a:gd name="connsiteY22" fmla="*/ 959411 h 963507"/>
                <a:gd name="connsiteX23" fmla="*/ 118065 w 869883"/>
                <a:gd name="connsiteY23" fmla="*/ 908722 h 963507"/>
                <a:gd name="connsiteX24" fmla="*/ 168754 w 869883"/>
                <a:gd name="connsiteY24" fmla="*/ 858033 h 963507"/>
                <a:gd name="connsiteX25" fmla="*/ 271522 w 869883"/>
                <a:gd name="connsiteY25" fmla="*/ 858033 h 963507"/>
                <a:gd name="connsiteX26" fmla="*/ 44795 w 869883"/>
                <a:gd name="connsiteY26" fmla="*/ 700313 h 963507"/>
                <a:gd name="connsiteX27" fmla="*/ 18708 w 869883"/>
                <a:gd name="connsiteY27" fmla="*/ 554976 h 963507"/>
                <a:gd name="connsiteX28" fmla="*/ 48652 w 869883"/>
                <a:gd name="connsiteY28" fmla="*/ 526299 h 963507"/>
                <a:gd name="connsiteX29" fmla="*/ 74792 w 869883"/>
                <a:gd name="connsiteY29" fmla="*/ 516166 h 963507"/>
                <a:gd name="connsiteX30" fmla="*/ 74213 w 869883"/>
                <a:gd name="connsiteY30" fmla="*/ 514501 h 963507"/>
                <a:gd name="connsiteX31" fmla="*/ 631187 w 869883"/>
                <a:gd name="connsiteY31" fmla="*/ 342364 h 963507"/>
                <a:gd name="connsiteX32" fmla="*/ 297632 w 869883"/>
                <a:gd name="connsiteY32" fmla="*/ 217056 h 963507"/>
                <a:gd name="connsiteX33" fmla="*/ 272796 w 869883"/>
                <a:gd name="connsiteY33" fmla="*/ 228529 h 963507"/>
                <a:gd name="connsiteX34" fmla="*/ 242325 w 869883"/>
                <a:gd name="connsiteY34" fmla="*/ 229885 h 963507"/>
                <a:gd name="connsiteX35" fmla="*/ 218472 w 869883"/>
                <a:gd name="connsiteY35" fmla="*/ 221008 h 963507"/>
                <a:gd name="connsiteX36" fmla="*/ 164724 w 869883"/>
                <a:gd name="connsiteY36" fmla="*/ 258948 h 963507"/>
                <a:gd name="connsiteX37" fmla="*/ 56132 w 869883"/>
                <a:gd name="connsiteY37" fmla="*/ 241600 h 963507"/>
                <a:gd name="connsiteX38" fmla="*/ 6014 w 869883"/>
                <a:gd name="connsiteY38" fmla="*/ 156783 h 963507"/>
                <a:gd name="connsiteX39" fmla="*/ 9869 w 869883"/>
                <a:gd name="connsiteY39" fmla="*/ 132366 h 963507"/>
                <a:gd name="connsiteX40" fmla="*/ 25290 w 869883"/>
                <a:gd name="connsiteY40" fmla="*/ 134936 h 963507"/>
                <a:gd name="connsiteX41" fmla="*/ 77338 w 869883"/>
                <a:gd name="connsiteY41" fmla="*/ 212042 h 963507"/>
                <a:gd name="connsiteX42" fmla="*/ 156371 w 869883"/>
                <a:gd name="connsiteY42" fmla="*/ 224893 h 963507"/>
                <a:gd name="connsiteX43" fmla="*/ 191922 w 869883"/>
                <a:gd name="connsiteY43" fmla="*/ 196932 h 963507"/>
                <a:gd name="connsiteX44" fmla="*/ 178712 w 869883"/>
                <a:gd name="connsiteY44" fmla="*/ 141855 h 963507"/>
                <a:gd name="connsiteX45" fmla="*/ 209717 w 869883"/>
                <a:gd name="connsiteY45" fmla="*/ 91977 h 963507"/>
                <a:gd name="connsiteX46" fmla="*/ 214528 w 869883"/>
                <a:gd name="connsiteY46" fmla="*/ 89741 h 963507"/>
                <a:gd name="connsiteX47" fmla="*/ 186572 w 869883"/>
                <a:gd name="connsiteY47" fmla="*/ 46905 h 963507"/>
                <a:gd name="connsiteX48" fmla="*/ 107539 w 869883"/>
                <a:gd name="connsiteY48" fmla="*/ 34698 h 963507"/>
                <a:gd name="connsiteX49" fmla="*/ 34288 w 869883"/>
                <a:gd name="connsiteY49" fmla="*/ 91884 h 963507"/>
                <a:gd name="connsiteX50" fmla="*/ 18224 w 869883"/>
                <a:gd name="connsiteY50" fmla="*/ 89314 h 963507"/>
                <a:gd name="connsiteX51" fmla="*/ 22079 w 869883"/>
                <a:gd name="connsiteY51" fmla="*/ 64898 h 963507"/>
                <a:gd name="connsiteX52" fmla="*/ 96615 w 869883"/>
                <a:gd name="connsiteY52" fmla="*/ 0 h 963507"/>
                <a:gd name="connsiteX53" fmla="*/ 205206 w 869883"/>
                <a:gd name="connsiteY53" fmla="*/ 17348 h 963507"/>
                <a:gd name="connsiteX54" fmla="*/ 250632 w 869883"/>
                <a:gd name="connsiteY54" fmla="*/ 78961 h 963507"/>
                <a:gd name="connsiteX55" fmla="*/ 266742 w 869883"/>
                <a:gd name="connsiteY55" fmla="*/ 78243 h 963507"/>
                <a:gd name="connsiteX56" fmla="*/ 316620 w 869883"/>
                <a:gd name="connsiteY56" fmla="*/ 109005 h 963507"/>
                <a:gd name="connsiteX57" fmla="*/ 319435 w 869883"/>
                <a:gd name="connsiteY57" fmla="*/ 115098 h 963507"/>
                <a:gd name="connsiteX58" fmla="*/ 803977 w 869883"/>
                <a:gd name="connsiteY58" fmla="*/ 300705 h 963507"/>
                <a:gd name="connsiteX59" fmla="*/ 824626 w 869883"/>
                <a:gd name="connsiteY59" fmla="*/ 306486 h 963507"/>
                <a:gd name="connsiteX60" fmla="*/ 865490 w 869883"/>
                <a:gd name="connsiteY60" fmla="*/ 353933 h 963507"/>
                <a:gd name="connsiteX61" fmla="*/ 813466 w 869883"/>
                <a:gd name="connsiteY61" fmla="*/ 457981 h 963507"/>
                <a:gd name="connsiteX62" fmla="*/ 293089 w 869883"/>
                <a:gd name="connsiteY62" fmla="*/ 618657 h 963507"/>
                <a:gd name="connsiteX63" fmla="*/ 603336 w 869883"/>
                <a:gd name="connsiteY63" fmla="*/ 834477 h 963507"/>
                <a:gd name="connsiteX64" fmla="*/ 625895 w 869883"/>
                <a:gd name="connsiteY64" fmla="*/ 858033 h 963507"/>
                <a:gd name="connsiteX65" fmla="*/ 705014 w 869883"/>
                <a:gd name="connsiteY65" fmla="*/ 858033 h 963507"/>
                <a:gd name="connsiteX66" fmla="*/ 755703 w 869883"/>
                <a:gd name="connsiteY66" fmla="*/ 908722 h 963507"/>
                <a:gd name="connsiteX67" fmla="*/ 755703 w 869883"/>
                <a:gd name="connsiteY67" fmla="*/ 959411 h 963507"/>
                <a:gd name="connsiteX68" fmla="*/ 638257 w 869883"/>
                <a:gd name="connsiteY68" fmla="*/ 959411 h 96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869883" h="963507">
                  <a:moveTo>
                    <a:pt x="249393" y="183621"/>
                  </a:moveTo>
                  <a:cubicBezTo>
                    <a:pt x="265458" y="186191"/>
                    <a:pt x="280878" y="175268"/>
                    <a:pt x="283449" y="159204"/>
                  </a:cubicBezTo>
                  <a:cubicBezTo>
                    <a:pt x="286019" y="143140"/>
                    <a:pt x="275095" y="127719"/>
                    <a:pt x="259032" y="125148"/>
                  </a:cubicBezTo>
                  <a:cubicBezTo>
                    <a:pt x="242968" y="122578"/>
                    <a:pt x="227547" y="133502"/>
                    <a:pt x="224976" y="149565"/>
                  </a:cubicBezTo>
                  <a:cubicBezTo>
                    <a:pt x="221764" y="165630"/>
                    <a:pt x="233329" y="181050"/>
                    <a:pt x="249393" y="183621"/>
                  </a:cubicBezTo>
                  <a:close/>
                  <a:moveTo>
                    <a:pt x="795252" y="408697"/>
                  </a:moveTo>
                  <a:cubicBezTo>
                    <a:pt x="817199" y="404994"/>
                    <a:pt x="829844" y="377537"/>
                    <a:pt x="809612" y="355860"/>
                  </a:cubicBezTo>
                  <a:cubicBezTo>
                    <a:pt x="775572" y="335307"/>
                    <a:pt x="743459" y="374486"/>
                    <a:pt x="771076" y="403388"/>
                  </a:cubicBezTo>
                  <a:cubicBezTo>
                    <a:pt x="779586" y="408526"/>
                    <a:pt x="787936" y="409931"/>
                    <a:pt x="795252" y="408697"/>
                  </a:cubicBezTo>
                  <a:close/>
                  <a:moveTo>
                    <a:pt x="100086" y="631479"/>
                  </a:moveTo>
                  <a:cubicBezTo>
                    <a:pt x="84101" y="631479"/>
                    <a:pt x="71143" y="618521"/>
                    <a:pt x="71143" y="602536"/>
                  </a:cubicBezTo>
                  <a:cubicBezTo>
                    <a:pt x="71143" y="586551"/>
                    <a:pt x="84101" y="573593"/>
                    <a:pt x="100086" y="573593"/>
                  </a:cubicBezTo>
                  <a:cubicBezTo>
                    <a:pt x="116071" y="573593"/>
                    <a:pt x="129029" y="586551"/>
                    <a:pt x="129029" y="602536"/>
                  </a:cubicBezTo>
                  <a:cubicBezTo>
                    <a:pt x="129029" y="618521"/>
                    <a:pt x="116071" y="631479"/>
                    <a:pt x="100086" y="631479"/>
                  </a:cubicBezTo>
                  <a:close/>
                  <a:moveTo>
                    <a:pt x="100086" y="660422"/>
                  </a:moveTo>
                  <a:cubicBezTo>
                    <a:pt x="132056" y="660422"/>
                    <a:pt x="157972" y="634506"/>
                    <a:pt x="157972" y="602536"/>
                  </a:cubicBezTo>
                  <a:cubicBezTo>
                    <a:pt x="157972" y="570566"/>
                    <a:pt x="132056" y="544650"/>
                    <a:pt x="100086" y="544650"/>
                  </a:cubicBezTo>
                  <a:cubicBezTo>
                    <a:pt x="68116" y="544650"/>
                    <a:pt x="42200" y="570566"/>
                    <a:pt x="42200" y="602536"/>
                  </a:cubicBezTo>
                  <a:cubicBezTo>
                    <a:pt x="42200" y="634506"/>
                    <a:pt x="68116" y="660422"/>
                    <a:pt x="100086" y="660422"/>
                  </a:cubicBezTo>
                  <a:close/>
                  <a:moveTo>
                    <a:pt x="636483" y="963507"/>
                  </a:moveTo>
                  <a:lnTo>
                    <a:pt x="423144" y="963507"/>
                  </a:lnTo>
                  <a:lnTo>
                    <a:pt x="417256" y="959411"/>
                  </a:lnTo>
                  <a:lnTo>
                    <a:pt x="118065" y="959411"/>
                  </a:lnTo>
                  <a:lnTo>
                    <a:pt x="118065" y="908722"/>
                  </a:lnTo>
                  <a:cubicBezTo>
                    <a:pt x="118065" y="880727"/>
                    <a:pt x="140759" y="858033"/>
                    <a:pt x="168754" y="858033"/>
                  </a:cubicBezTo>
                  <a:lnTo>
                    <a:pt x="271522" y="858033"/>
                  </a:lnTo>
                  <a:lnTo>
                    <a:pt x="44795" y="700313"/>
                  </a:lnTo>
                  <a:cubicBezTo>
                    <a:pt x="-2543" y="667383"/>
                    <a:pt x="-14222" y="602314"/>
                    <a:pt x="18708" y="554976"/>
                  </a:cubicBezTo>
                  <a:cubicBezTo>
                    <a:pt x="26940" y="543142"/>
                    <a:pt x="37181" y="533536"/>
                    <a:pt x="48652" y="526299"/>
                  </a:cubicBezTo>
                  <a:lnTo>
                    <a:pt x="74792" y="516166"/>
                  </a:lnTo>
                  <a:lnTo>
                    <a:pt x="74213" y="514501"/>
                  </a:lnTo>
                  <a:lnTo>
                    <a:pt x="631187" y="342364"/>
                  </a:lnTo>
                  <a:lnTo>
                    <a:pt x="297632" y="217056"/>
                  </a:lnTo>
                  <a:lnTo>
                    <a:pt x="272796" y="228529"/>
                  </a:lnTo>
                  <a:cubicBezTo>
                    <a:pt x="263087" y="230929"/>
                    <a:pt x="252766" y="231491"/>
                    <a:pt x="242325" y="229885"/>
                  </a:cubicBezTo>
                  <a:lnTo>
                    <a:pt x="218472" y="221008"/>
                  </a:lnTo>
                  <a:lnTo>
                    <a:pt x="164724" y="258948"/>
                  </a:lnTo>
                  <a:lnTo>
                    <a:pt x="56132" y="241600"/>
                  </a:lnTo>
                  <a:lnTo>
                    <a:pt x="6014" y="156783"/>
                  </a:lnTo>
                  <a:lnTo>
                    <a:pt x="9869" y="132366"/>
                  </a:lnTo>
                  <a:lnTo>
                    <a:pt x="25290" y="134936"/>
                  </a:lnTo>
                  <a:lnTo>
                    <a:pt x="77338" y="212042"/>
                  </a:lnTo>
                  <a:lnTo>
                    <a:pt x="156371" y="224893"/>
                  </a:lnTo>
                  <a:lnTo>
                    <a:pt x="191922" y="196932"/>
                  </a:lnTo>
                  <a:lnTo>
                    <a:pt x="178712" y="141855"/>
                  </a:lnTo>
                  <a:cubicBezTo>
                    <a:pt x="182247" y="120972"/>
                    <a:pt x="193813" y="103463"/>
                    <a:pt x="209717" y="91977"/>
                  </a:cubicBezTo>
                  <a:lnTo>
                    <a:pt x="214528" y="89741"/>
                  </a:lnTo>
                  <a:lnTo>
                    <a:pt x="186572" y="46905"/>
                  </a:lnTo>
                  <a:lnTo>
                    <a:pt x="107539" y="34698"/>
                  </a:lnTo>
                  <a:lnTo>
                    <a:pt x="34288" y="91884"/>
                  </a:lnTo>
                  <a:lnTo>
                    <a:pt x="18224" y="89314"/>
                  </a:lnTo>
                  <a:lnTo>
                    <a:pt x="22079" y="64898"/>
                  </a:lnTo>
                  <a:lnTo>
                    <a:pt x="96615" y="0"/>
                  </a:lnTo>
                  <a:lnTo>
                    <a:pt x="205206" y="17348"/>
                  </a:lnTo>
                  <a:lnTo>
                    <a:pt x="250632" y="78961"/>
                  </a:lnTo>
                  <a:lnTo>
                    <a:pt x="266742" y="78243"/>
                  </a:lnTo>
                  <a:cubicBezTo>
                    <a:pt x="287625" y="81456"/>
                    <a:pt x="305135" y="93022"/>
                    <a:pt x="316620" y="109005"/>
                  </a:cubicBezTo>
                  <a:lnTo>
                    <a:pt x="319435" y="115098"/>
                  </a:lnTo>
                  <a:lnTo>
                    <a:pt x="803977" y="300705"/>
                  </a:lnTo>
                  <a:lnTo>
                    <a:pt x="824626" y="306486"/>
                  </a:lnTo>
                  <a:cubicBezTo>
                    <a:pt x="843332" y="315879"/>
                    <a:pt x="858425" y="332417"/>
                    <a:pt x="865490" y="353933"/>
                  </a:cubicBezTo>
                  <a:cubicBezTo>
                    <a:pt x="880262" y="397608"/>
                    <a:pt x="856498" y="443851"/>
                    <a:pt x="813466" y="457981"/>
                  </a:cubicBezTo>
                  <a:lnTo>
                    <a:pt x="293089" y="618657"/>
                  </a:lnTo>
                  <a:lnTo>
                    <a:pt x="603336" y="834477"/>
                  </a:lnTo>
                  <a:lnTo>
                    <a:pt x="625895" y="858033"/>
                  </a:lnTo>
                  <a:lnTo>
                    <a:pt x="705014" y="858033"/>
                  </a:lnTo>
                  <a:cubicBezTo>
                    <a:pt x="733009" y="858033"/>
                    <a:pt x="755703" y="880727"/>
                    <a:pt x="755703" y="908722"/>
                  </a:cubicBezTo>
                  <a:lnTo>
                    <a:pt x="755703" y="959411"/>
                  </a:lnTo>
                  <a:lnTo>
                    <a:pt x="638257" y="9594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24">
              <a:extLst>
                <a:ext uri="{FF2B5EF4-FFF2-40B4-BE49-F238E27FC236}">
                  <a16:creationId xmlns="" xmlns:a16="http://schemas.microsoft.com/office/drawing/2014/main" id="{31D460DF-0640-47FB-8F04-195A1FD52078}"/>
                </a:ext>
              </a:extLst>
            </p:cNvPr>
            <p:cNvSpPr>
              <a:spLocks noChangeAspect="1"/>
            </p:cNvSpPr>
            <p:nvPr/>
          </p:nvSpPr>
          <p:spPr>
            <a:xfrm rot="8369018">
              <a:off x="6543417" y="2652941"/>
              <a:ext cx="1146180" cy="1157101"/>
            </a:xfrm>
            <a:custGeom>
              <a:avLst/>
              <a:gdLst/>
              <a:ahLst/>
              <a:cxnLst/>
              <a:rect l="l" t="t" r="r" b="b"/>
              <a:pathLst>
                <a:path w="4411086" h="4453092">
                  <a:moveTo>
                    <a:pt x="3095887" y="1153910"/>
                  </a:moveTo>
                  <a:cubicBezTo>
                    <a:pt x="3119009" y="1174647"/>
                    <a:pt x="3146597" y="1191685"/>
                    <a:pt x="3177861" y="1203446"/>
                  </a:cubicBezTo>
                  <a:cubicBezTo>
                    <a:pt x="3302917" y="1250492"/>
                    <a:pt x="3439398" y="1195315"/>
                    <a:pt x="3482703" y="1080205"/>
                  </a:cubicBezTo>
                  <a:cubicBezTo>
                    <a:pt x="3526008" y="965093"/>
                    <a:pt x="3459737" y="833641"/>
                    <a:pt x="3334683" y="786595"/>
                  </a:cubicBezTo>
                  <a:cubicBezTo>
                    <a:pt x="3209628" y="739549"/>
                    <a:pt x="3073147" y="794724"/>
                    <a:pt x="3029841" y="909836"/>
                  </a:cubicBezTo>
                  <a:cubicBezTo>
                    <a:pt x="2997363" y="996169"/>
                    <a:pt x="3026521" y="1091695"/>
                    <a:pt x="3095887" y="1153910"/>
                  </a:cubicBezTo>
                  <a:close/>
                  <a:moveTo>
                    <a:pt x="3521423" y="1860548"/>
                  </a:moveTo>
                  <a:cubicBezTo>
                    <a:pt x="3544546" y="1881285"/>
                    <a:pt x="3572135" y="1898322"/>
                    <a:pt x="3603399" y="1910084"/>
                  </a:cubicBezTo>
                  <a:cubicBezTo>
                    <a:pt x="3728453" y="1957130"/>
                    <a:pt x="3864935" y="1901953"/>
                    <a:pt x="3908240" y="1786842"/>
                  </a:cubicBezTo>
                  <a:cubicBezTo>
                    <a:pt x="3951546" y="1671732"/>
                    <a:pt x="3885275" y="1540278"/>
                    <a:pt x="3760220" y="1493232"/>
                  </a:cubicBezTo>
                  <a:cubicBezTo>
                    <a:pt x="3635166" y="1446186"/>
                    <a:pt x="3498684" y="1501363"/>
                    <a:pt x="3455379" y="1616474"/>
                  </a:cubicBezTo>
                  <a:cubicBezTo>
                    <a:pt x="3422900" y="1702807"/>
                    <a:pt x="3452057" y="1798333"/>
                    <a:pt x="3521423" y="1860548"/>
                  </a:cubicBezTo>
                  <a:close/>
                  <a:moveTo>
                    <a:pt x="3507502" y="2659088"/>
                  </a:moveTo>
                  <a:cubicBezTo>
                    <a:pt x="3530625" y="2679826"/>
                    <a:pt x="3558214" y="2696863"/>
                    <a:pt x="3589478" y="2708624"/>
                  </a:cubicBezTo>
                  <a:cubicBezTo>
                    <a:pt x="3714532" y="2755670"/>
                    <a:pt x="3851014" y="2700494"/>
                    <a:pt x="3894319" y="2585383"/>
                  </a:cubicBezTo>
                  <a:cubicBezTo>
                    <a:pt x="3937624" y="2470273"/>
                    <a:pt x="3871353" y="2338820"/>
                    <a:pt x="3746299" y="2291774"/>
                  </a:cubicBezTo>
                  <a:cubicBezTo>
                    <a:pt x="3621245" y="2244728"/>
                    <a:pt x="3484763" y="2299905"/>
                    <a:pt x="3441458" y="2415014"/>
                  </a:cubicBezTo>
                  <a:cubicBezTo>
                    <a:pt x="3408979" y="2501348"/>
                    <a:pt x="3438136" y="2596873"/>
                    <a:pt x="3507502" y="2659088"/>
                  </a:cubicBezTo>
                  <a:close/>
                  <a:moveTo>
                    <a:pt x="2750047" y="3029987"/>
                  </a:moveTo>
                  <a:cubicBezTo>
                    <a:pt x="2773168" y="3050726"/>
                    <a:pt x="2800759" y="3067763"/>
                    <a:pt x="2832021" y="3079524"/>
                  </a:cubicBezTo>
                  <a:cubicBezTo>
                    <a:pt x="2957076" y="3126570"/>
                    <a:pt x="3093558" y="3071393"/>
                    <a:pt x="3136863" y="2956283"/>
                  </a:cubicBezTo>
                  <a:cubicBezTo>
                    <a:pt x="3180168" y="2841172"/>
                    <a:pt x="3113897" y="2709719"/>
                    <a:pt x="2988843" y="2662673"/>
                  </a:cubicBezTo>
                  <a:cubicBezTo>
                    <a:pt x="2863789" y="2615627"/>
                    <a:pt x="2727307" y="2670804"/>
                    <a:pt x="2684001" y="2785914"/>
                  </a:cubicBezTo>
                  <a:cubicBezTo>
                    <a:pt x="2651523" y="2872247"/>
                    <a:pt x="2680681" y="2967773"/>
                    <a:pt x="2750047" y="3029987"/>
                  </a:cubicBezTo>
                  <a:close/>
                  <a:moveTo>
                    <a:pt x="1666926" y="2573567"/>
                  </a:moveTo>
                  <a:lnTo>
                    <a:pt x="1775047" y="423729"/>
                  </a:lnTo>
                  <a:lnTo>
                    <a:pt x="1991290" y="423729"/>
                  </a:lnTo>
                  <a:lnTo>
                    <a:pt x="2099411" y="2573567"/>
                  </a:lnTo>
                  <a:close/>
                  <a:moveTo>
                    <a:pt x="1154974" y="2568578"/>
                  </a:moveTo>
                  <a:cubicBezTo>
                    <a:pt x="1178096" y="2589317"/>
                    <a:pt x="1205685" y="2606354"/>
                    <a:pt x="1236949" y="2618115"/>
                  </a:cubicBezTo>
                  <a:cubicBezTo>
                    <a:pt x="1362003" y="2665161"/>
                    <a:pt x="1498485" y="2609985"/>
                    <a:pt x="1541790" y="2494874"/>
                  </a:cubicBezTo>
                  <a:cubicBezTo>
                    <a:pt x="1585096" y="2379763"/>
                    <a:pt x="1518825" y="2248310"/>
                    <a:pt x="1393770" y="2201264"/>
                  </a:cubicBezTo>
                  <a:cubicBezTo>
                    <a:pt x="1268716" y="2154218"/>
                    <a:pt x="1132234" y="2209394"/>
                    <a:pt x="1088929" y="2324505"/>
                  </a:cubicBezTo>
                  <a:cubicBezTo>
                    <a:pt x="1056450" y="2410839"/>
                    <a:pt x="1085608" y="2506364"/>
                    <a:pt x="1154974" y="2568578"/>
                  </a:cubicBezTo>
                  <a:close/>
                  <a:moveTo>
                    <a:pt x="1811301" y="3132571"/>
                  </a:moveTo>
                  <a:lnTo>
                    <a:pt x="1704026" y="2663196"/>
                  </a:lnTo>
                  <a:lnTo>
                    <a:pt x="2117930" y="2682436"/>
                  </a:lnTo>
                  <a:lnTo>
                    <a:pt x="1967575" y="3139835"/>
                  </a:lnTo>
                  <a:close/>
                  <a:moveTo>
                    <a:pt x="474734" y="2026084"/>
                  </a:moveTo>
                  <a:cubicBezTo>
                    <a:pt x="497856" y="2046823"/>
                    <a:pt x="525445" y="2063859"/>
                    <a:pt x="556709" y="2075621"/>
                  </a:cubicBezTo>
                  <a:cubicBezTo>
                    <a:pt x="681763" y="2122667"/>
                    <a:pt x="818245" y="2067490"/>
                    <a:pt x="861550" y="1952380"/>
                  </a:cubicBezTo>
                  <a:cubicBezTo>
                    <a:pt x="904855" y="1837269"/>
                    <a:pt x="838584" y="1705816"/>
                    <a:pt x="713530" y="1658770"/>
                  </a:cubicBezTo>
                  <a:cubicBezTo>
                    <a:pt x="588476" y="1611724"/>
                    <a:pt x="451994" y="1666900"/>
                    <a:pt x="408689" y="1782011"/>
                  </a:cubicBezTo>
                  <a:cubicBezTo>
                    <a:pt x="376210" y="1868344"/>
                    <a:pt x="405367" y="1963870"/>
                    <a:pt x="474734" y="2026084"/>
                  </a:cubicBezTo>
                  <a:close/>
                  <a:moveTo>
                    <a:pt x="470005" y="2517620"/>
                  </a:moveTo>
                  <a:cubicBezTo>
                    <a:pt x="142796" y="2243059"/>
                    <a:pt x="-69074" y="1913805"/>
                    <a:pt x="20698" y="1573981"/>
                  </a:cubicBezTo>
                  <a:cubicBezTo>
                    <a:pt x="290062" y="677171"/>
                    <a:pt x="1131284" y="1373424"/>
                    <a:pt x="1417683" y="1157395"/>
                  </a:cubicBezTo>
                  <a:cubicBezTo>
                    <a:pt x="1704082" y="941367"/>
                    <a:pt x="795764" y="512391"/>
                    <a:pt x="1486994" y="164947"/>
                  </a:cubicBezTo>
                  <a:cubicBezTo>
                    <a:pt x="1963635" y="-91969"/>
                    <a:pt x="2301495" y="-33140"/>
                    <a:pt x="2924035" y="233397"/>
                  </a:cubicBezTo>
                  <a:cubicBezTo>
                    <a:pt x="3546575" y="499935"/>
                    <a:pt x="4682373" y="1460700"/>
                    <a:pt x="4352060" y="2410274"/>
                  </a:cubicBezTo>
                  <a:cubicBezTo>
                    <a:pt x="4055563" y="3262631"/>
                    <a:pt x="2903863" y="3342769"/>
                    <a:pt x="2149143" y="3248705"/>
                  </a:cubicBezTo>
                  <a:cubicBezTo>
                    <a:pt x="2120485" y="3221681"/>
                    <a:pt x="2088781" y="3200633"/>
                    <a:pt x="2056697" y="3184977"/>
                  </a:cubicBezTo>
                  <a:lnTo>
                    <a:pt x="2029525" y="3174239"/>
                  </a:lnTo>
                  <a:lnTo>
                    <a:pt x="2074465" y="2961096"/>
                  </a:lnTo>
                  <a:cubicBezTo>
                    <a:pt x="2174448" y="2968058"/>
                    <a:pt x="2268303" y="2914369"/>
                    <a:pt x="2302852" y="2822534"/>
                  </a:cubicBezTo>
                  <a:cubicBezTo>
                    <a:pt x="2344980" y="2710550"/>
                    <a:pt x="2283405" y="2583099"/>
                    <a:pt x="2164586" y="2533664"/>
                  </a:cubicBezTo>
                  <a:lnTo>
                    <a:pt x="2177079" y="2474412"/>
                  </a:lnTo>
                  <a:lnTo>
                    <a:pt x="2181423" y="2474420"/>
                  </a:lnTo>
                  <a:lnTo>
                    <a:pt x="2180348" y="2458905"/>
                  </a:lnTo>
                  <a:lnTo>
                    <a:pt x="2183345" y="2444691"/>
                  </a:lnTo>
                  <a:lnTo>
                    <a:pt x="2179364" y="2444684"/>
                  </a:lnTo>
                  <a:lnTo>
                    <a:pt x="2069296" y="855315"/>
                  </a:lnTo>
                  <a:cubicBezTo>
                    <a:pt x="2264713" y="815272"/>
                    <a:pt x="2400776" y="670372"/>
                    <a:pt x="2376696" y="524656"/>
                  </a:cubicBezTo>
                  <a:cubicBezTo>
                    <a:pt x="2351678" y="373263"/>
                    <a:pt x="2163271" y="278317"/>
                    <a:pt x="1955875" y="312591"/>
                  </a:cubicBezTo>
                  <a:cubicBezTo>
                    <a:pt x="1748480" y="346862"/>
                    <a:pt x="1600634" y="497374"/>
                    <a:pt x="1625652" y="648768"/>
                  </a:cubicBezTo>
                  <a:cubicBezTo>
                    <a:pt x="1635034" y="705540"/>
                    <a:pt x="1667392" y="754373"/>
                    <a:pt x="1715112" y="791433"/>
                  </a:cubicBezTo>
                  <a:lnTo>
                    <a:pt x="1728511" y="799403"/>
                  </a:lnTo>
                  <a:lnTo>
                    <a:pt x="1608970" y="2443607"/>
                  </a:lnTo>
                  <a:lnTo>
                    <a:pt x="1608731" y="2443607"/>
                  </a:lnTo>
                  <a:lnTo>
                    <a:pt x="1608909" y="2444461"/>
                  </a:lnTo>
                  <a:lnTo>
                    <a:pt x="1606809" y="2473335"/>
                  </a:lnTo>
                  <a:lnTo>
                    <a:pt x="1614885" y="2473351"/>
                  </a:lnTo>
                  <a:lnTo>
                    <a:pt x="1760460" y="3176931"/>
                  </a:lnTo>
                  <a:cubicBezTo>
                    <a:pt x="1363839" y="3071567"/>
                    <a:pt x="842276" y="2829991"/>
                    <a:pt x="470005" y="2517620"/>
                  </a:cubicBezTo>
                  <a:close/>
                  <a:moveTo>
                    <a:pt x="1703651" y="4144665"/>
                  </a:moveTo>
                  <a:cubicBezTo>
                    <a:pt x="1692426" y="4135382"/>
                    <a:pt x="1682479" y="4126471"/>
                    <a:pt x="1673433" y="4117764"/>
                  </a:cubicBezTo>
                  <a:cubicBezTo>
                    <a:pt x="1630012" y="4075967"/>
                    <a:pt x="1607344" y="4038835"/>
                    <a:pt x="1563711" y="3987474"/>
                  </a:cubicBezTo>
                  <a:cubicBezTo>
                    <a:pt x="1428119" y="3754817"/>
                    <a:pt x="1459551" y="3514918"/>
                    <a:pt x="1577437" y="3369529"/>
                  </a:cubicBezTo>
                  <a:cubicBezTo>
                    <a:pt x="1695323" y="3224139"/>
                    <a:pt x="1812160" y="3189516"/>
                    <a:pt x="1943877" y="3254126"/>
                  </a:cubicBezTo>
                  <a:cubicBezTo>
                    <a:pt x="2075594" y="3318736"/>
                    <a:pt x="2201944" y="3486346"/>
                    <a:pt x="2150195" y="3720844"/>
                  </a:cubicBezTo>
                  <a:cubicBezTo>
                    <a:pt x="2053054" y="4010881"/>
                    <a:pt x="2046121" y="3999957"/>
                    <a:pt x="2256634" y="4453092"/>
                  </a:cubicBezTo>
                  <a:cubicBezTo>
                    <a:pt x="1923422" y="4292924"/>
                    <a:pt x="1782225" y="4209649"/>
                    <a:pt x="1703651" y="414466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D5CF2213-852E-4240-813E-B4BEE73B7B5F}"/>
                </a:ext>
              </a:extLst>
            </p:cNvPr>
            <p:cNvGrpSpPr/>
            <p:nvPr/>
          </p:nvGrpSpPr>
          <p:grpSpPr>
            <a:xfrm>
              <a:off x="7721588" y="2772298"/>
              <a:ext cx="988480" cy="987025"/>
              <a:chOff x="2611714" y="1452659"/>
              <a:chExt cx="3963104" cy="3957283"/>
            </a:xfrm>
            <a:solidFill>
              <a:schemeClr val="bg1"/>
            </a:solidFill>
          </p:grpSpPr>
          <p:sp>
            <p:nvSpPr>
              <p:cNvPr id="17" name="Round Same Side Corner Rectangle 4">
                <a:extLst>
                  <a:ext uri="{FF2B5EF4-FFF2-40B4-BE49-F238E27FC236}">
                    <a16:creationId xmlns="" xmlns:a16="http://schemas.microsoft.com/office/drawing/2014/main" id="{15E8845B-2966-4D6E-BF28-D4FFBE0924ED}"/>
                  </a:ext>
                </a:extLst>
              </p:cNvPr>
              <p:cNvSpPr/>
              <p:nvPr/>
            </p:nvSpPr>
            <p:spPr>
              <a:xfrm rot="5400000">
                <a:off x="3996576" y="67797"/>
                <a:ext cx="1193379" cy="3963104"/>
              </a:xfrm>
              <a:custGeom>
                <a:avLst/>
                <a:gdLst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0 w 792088"/>
                  <a:gd name="connsiteY5" fmla="*/ 4005634 h 4005634"/>
                  <a:gd name="connsiteX6" fmla="*/ 0 w 792088"/>
                  <a:gd name="connsiteY6" fmla="*/ 4005634 h 4005634"/>
                  <a:gd name="connsiteX7" fmla="*/ 0 w 792088"/>
                  <a:gd name="connsiteY7" fmla="*/ 259607 h 4005634"/>
                  <a:gd name="connsiteX8" fmla="*/ 259607 w 792088"/>
                  <a:gd name="connsiteY8" fmla="*/ 0 h 4005634"/>
                  <a:gd name="connsiteX0" fmla="*/ 270239 w 802720"/>
                  <a:gd name="connsiteY0" fmla="*/ 0 h 4005634"/>
                  <a:gd name="connsiteX1" fmla="*/ 543113 w 802720"/>
                  <a:gd name="connsiteY1" fmla="*/ 0 h 4005634"/>
                  <a:gd name="connsiteX2" fmla="*/ 802720 w 802720"/>
                  <a:gd name="connsiteY2" fmla="*/ 259607 h 4005634"/>
                  <a:gd name="connsiteX3" fmla="*/ 802720 w 802720"/>
                  <a:gd name="connsiteY3" fmla="*/ 4005634 h 4005634"/>
                  <a:gd name="connsiteX4" fmla="*/ 802720 w 802720"/>
                  <a:gd name="connsiteY4" fmla="*/ 4005634 h 4005634"/>
                  <a:gd name="connsiteX5" fmla="*/ 10632 w 802720"/>
                  <a:gd name="connsiteY5" fmla="*/ 4005634 h 4005634"/>
                  <a:gd name="connsiteX6" fmla="*/ 0 w 802720"/>
                  <a:gd name="connsiteY6" fmla="*/ 3590965 h 4005634"/>
                  <a:gd name="connsiteX7" fmla="*/ 10632 w 802720"/>
                  <a:gd name="connsiteY7" fmla="*/ 259607 h 4005634"/>
                  <a:gd name="connsiteX8" fmla="*/ 270239 w 802720"/>
                  <a:gd name="connsiteY8" fmla="*/ 0 h 4005634"/>
                  <a:gd name="connsiteX0" fmla="*/ 280872 w 813353"/>
                  <a:gd name="connsiteY0" fmla="*/ 0 h 4005634"/>
                  <a:gd name="connsiteX1" fmla="*/ 553746 w 813353"/>
                  <a:gd name="connsiteY1" fmla="*/ 0 h 4005634"/>
                  <a:gd name="connsiteX2" fmla="*/ 813353 w 813353"/>
                  <a:gd name="connsiteY2" fmla="*/ 259607 h 4005634"/>
                  <a:gd name="connsiteX3" fmla="*/ 813353 w 813353"/>
                  <a:gd name="connsiteY3" fmla="*/ 4005634 h 4005634"/>
                  <a:gd name="connsiteX4" fmla="*/ 813353 w 813353"/>
                  <a:gd name="connsiteY4" fmla="*/ 4005634 h 4005634"/>
                  <a:gd name="connsiteX5" fmla="*/ 21265 w 813353"/>
                  <a:gd name="connsiteY5" fmla="*/ 4005634 h 4005634"/>
                  <a:gd name="connsiteX6" fmla="*/ 0 w 813353"/>
                  <a:gd name="connsiteY6" fmla="*/ 3590965 h 4005634"/>
                  <a:gd name="connsiteX7" fmla="*/ 21265 w 813353"/>
                  <a:gd name="connsiteY7" fmla="*/ 259607 h 4005634"/>
                  <a:gd name="connsiteX8" fmla="*/ 280872 w 813353"/>
                  <a:gd name="connsiteY8" fmla="*/ 0 h 4005634"/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0 w 792088"/>
                  <a:gd name="connsiteY5" fmla="*/ 4005634 h 4005634"/>
                  <a:gd name="connsiteX6" fmla="*/ 0 w 792088"/>
                  <a:gd name="connsiteY6" fmla="*/ 259607 h 4005634"/>
                  <a:gd name="connsiteX7" fmla="*/ 259607 w 792088"/>
                  <a:gd name="connsiteY7" fmla="*/ 0 h 4005634"/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10633 w 792088"/>
                  <a:gd name="connsiteY5" fmla="*/ 3101867 h 4005634"/>
                  <a:gd name="connsiteX6" fmla="*/ 0 w 792088"/>
                  <a:gd name="connsiteY6" fmla="*/ 259607 h 4005634"/>
                  <a:gd name="connsiteX7" fmla="*/ 259607 w 792088"/>
                  <a:gd name="connsiteY7" fmla="*/ 0 h 4005634"/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10633 w 792088"/>
                  <a:gd name="connsiteY5" fmla="*/ 3101867 h 4005634"/>
                  <a:gd name="connsiteX6" fmla="*/ 0 w 792088"/>
                  <a:gd name="connsiteY6" fmla="*/ 259607 h 4005634"/>
                  <a:gd name="connsiteX7" fmla="*/ 259607 w 792088"/>
                  <a:gd name="connsiteY7" fmla="*/ 0 h 4005634"/>
                  <a:gd name="connsiteX0" fmla="*/ 259607 w 1004739"/>
                  <a:gd name="connsiteY0" fmla="*/ 0 h 4005634"/>
                  <a:gd name="connsiteX1" fmla="*/ 532481 w 1004739"/>
                  <a:gd name="connsiteY1" fmla="*/ 0 h 4005634"/>
                  <a:gd name="connsiteX2" fmla="*/ 792088 w 1004739"/>
                  <a:gd name="connsiteY2" fmla="*/ 259607 h 4005634"/>
                  <a:gd name="connsiteX3" fmla="*/ 792088 w 1004739"/>
                  <a:gd name="connsiteY3" fmla="*/ 4005634 h 4005634"/>
                  <a:gd name="connsiteX4" fmla="*/ 1004739 w 1004739"/>
                  <a:gd name="connsiteY4" fmla="*/ 3941839 h 4005634"/>
                  <a:gd name="connsiteX5" fmla="*/ 10633 w 1004739"/>
                  <a:gd name="connsiteY5" fmla="*/ 3101867 h 4005634"/>
                  <a:gd name="connsiteX6" fmla="*/ 0 w 1004739"/>
                  <a:gd name="connsiteY6" fmla="*/ 259607 h 4005634"/>
                  <a:gd name="connsiteX7" fmla="*/ 259607 w 1004739"/>
                  <a:gd name="connsiteY7" fmla="*/ 0 h 4005634"/>
                  <a:gd name="connsiteX0" fmla="*/ 259607 w 1004739"/>
                  <a:gd name="connsiteY0" fmla="*/ 0 h 4005634"/>
                  <a:gd name="connsiteX1" fmla="*/ 532481 w 1004739"/>
                  <a:gd name="connsiteY1" fmla="*/ 0 h 4005634"/>
                  <a:gd name="connsiteX2" fmla="*/ 792088 w 1004739"/>
                  <a:gd name="connsiteY2" fmla="*/ 259607 h 4005634"/>
                  <a:gd name="connsiteX3" fmla="*/ 792090 w 1004739"/>
                  <a:gd name="connsiteY3" fmla="*/ 4005634 h 4005634"/>
                  <a:gd name="connsiteX4" fmla="*/ 1004739 w 1004739"/>
                  <a:gd name="connsiteY4" fmla="*/ 3941839 h 4005634"/>
                  <a:gd name="connsiteX5" fmla="*/ 10633 w 1004739"/>
                  <a:gd name="connsiteY5" fmla="*/ 3101867 h 4005634"/>
                  <a:gd name="connsiteX6" fmla="*/ 0 w 1004739"/>
                  <a:gd name="connsiteY6" fmla="*/ 259607 h 4005634"/>
                  <a:gd name="connsiteX7" fmla="*/ 259607 w 1004739"/>
                  <a:gd name="connsiteY7" fmla="*/ 0 h 4005634"/>
                  <a:gd name="connsiteX0" fmla="*/ 259607 w 1004739"/>
                  <a:gd name="connsiteY0" fmla="*/ 0 h 4016266"/>
                  <a:gd name="connsiteX1" fmla="*/ 532481 w 1004739"/>
                  <a:gd name="connsiteY1" fmla="*/ 0 h 4016266"/>
                  <a:gd name="connsiteX2" fmla="*/ 792088 w 1004739"/>
                  <a:gd name="connsiteY2" fmla="*/ 259607 h 4016266"/>
                  <a:gd name="connsiteX3" fmla="*/ 802725 w 1004739"/>
                  <a:gd name="connsiteY3" fmla="*/ 4016266 h 4016266"/>
                  <a:gd name="connsiteX4" fmla="*/ 1004739 w 1004739"/>
                  <a:gd name="connsiteY4" fmla="*/ 3941839 h 4016266"/>
                  <a:gd name="connsiteX5" fmla="*/ 10633 w 1004739"/>
                  <a:gd name="connsiteY5" fmla="*/ 3101867 h 4016266"/>
                  <a:gd name="connsiteX6" fmla="*/ 0 w 1004739"/>
                  <a:gd name="connsiteY6" fmla="*/ 259607 h 4016266"/>
                  <a:gd name="connsiteX7" fmla="*/ 259607 w 1004739"/>
                  <a:gd name="connsiteY7" fmla="*/ 0 h 4016266"/>
                  <a:gd name="connsiteX0" fmla="*/ 259607 w 1040242"/>
                  <a:gd name="connsiteY0" fmla="*/ 0 h 3941839"/>
                  <a:gd name="connsiteX1" fmla="*/ 532481 w 1040242"/>
                  <a:gd name="connsiteY1" fmla="*/ 0 h 3941839"/>
                  <a:gd name="connsiteX2" fmla="*/ 792088 w 1040242"/>
                  <a:gd name="connsiteY2" fmla="*/ 259607 h 3941839"/>
                  <a:gd name="connsiteX3" fmla="*/ 1004739 w 1040242"/>
                  <a:gd name="connsiteY3" fmla="*/ 3941839 h 3941839"/>
                  <a:gd name="connsiteX4" fmla="*/ 10633 w 1040242"/>
                  <a:gd name="connsiteY4" fmla="*/ 3101867 h 3941839"/>
                  <a:gd name="connsiteX5" fmla="*/ 0 w 1040242"/>
                  <a:gd name="connsiteY5" fmla="*/ 259607 h 3941839"/>
                  <a:gd name="connsiteX6" fmla="*/ 259607 w 1040242"/>
                  <a:gd name="connsiteY6" fmla="*/ 0 h 3941839"/>
                  <a:gd name="connsiteX0" fmla="*/ 259607 w 1384020"/>
                  <a:gd name="connsiteY0" fmla="*/ 0 h 3984369"/>
                  <a:gd name="connsiteX1" fmla="*/ 532481 w 1384020"/>
                  <a:gd name="connsiteY1" fmla="*/ 0 h 3984369"/>
                  <a:gd name="connsiteX2" fmla="*/ 792088 w 1384020"/>
                  <a:gd name="connsiteY2" fmla="*/ 259607 h 3984369"/>
                  <a:gd name="connsiteX3" fmla="*/ 1366248 w 1384020"/>
                  <a:gd name="connsiteY3" fmla="*/ 3984369 h 3984369"/>
                  <a:gd name="connsiteX4" fmla="*/ 10633 w 1384020"/>
                  <a:gd name="connsiteY4" fmla="*/ 3101867 h 3984369"/>
                  <a:gd name="connsiteX5" fmla="*/ 0 w 1384020"/>
                  <a:gd name="connsiteY5" fmla="*/ 259607 h 3984369"/>
                  <a:gd name="connsiteX6" fmla="*/ 259607 w 1384020"/>
                  <a:gd name="connsiteY6" fmla="*/ 0 h 3984369"/>
                  <a:gd name="connsiteX0" fmla="*/ 259607 w 1128565"/>
                  <a:gd name="connsiteY0" fmla="*/ 0 h 4016267"/>
                  <a:gd name="connsiteX1" fmla="*/ 532481 w 1128565"/>
                  <a:gd name="connsiteY1" fmla="*/ 0 h 4016267"/>
                  <a:gd name="connsiteX2" fmla="*/ 792088 w 1128565"/>
                  <a:gd name="connsiteY2" fmla="*/ 259607 h 4016267"/>
                  <a:gd name="connsiteX3" fmla="*/ 1100436 w 1128565"/>
                  <a:gd name="connsiteY3" fmla="*/ 4016267 h 4016267"/>
                  <a:gd name="connsiteX4" fmla="*/ 10633 w 1128565"/>
                  <a:gd name="connsiteY4" fmla="*/ 3101867 h 4016267"/>
                  <a:gd name="connsiteX5" fmla="*/ 0 w 1128565"/>
                  <a:gd name="connsiteY5" fmla="*/ 259607 h 4016267"/>
                  <a:gd name="connsiteX6" fmla="*/ 259607 w 1128565"/>
                  <a:gd name="connsiteY6" fmla="*/ 0 h 4016267"/>
                  <a:gd name="connsiteX0" fmla="*/ 259607 w 1128565"/>
                  <a:gd name="connsiteY0" fmla="*/ 0 h 4016267"/>
                  <a:gd name="connsiteX1" fmla="*/ 532481 w 1128565"/>
                  <a:gd name="connsiteY1" fmla="*/ 0 h 4016267"/>
                  <a:gd name="connsiteX2" fmla="*/ 792088 w 1128565"/>
                  <a:gd name="connsiteY2" fmla="*/ 259607 h 4016267"/>
                  <a:gd name="connsiteX3" fmla="*/ 1100436 w 1128565"/>
                  <a:gd name="connsiteY3" fmla="*/ 4016267 h 4016267"/>
                  <a:gd name="connsiteX4" fmla="*/ 10633 w 1128565"/>
                  <a:gd name="connsiteY4" fmla="*/ 3101867 h 4016267"/>
                  <a:gd name="connsiteX5" fmla="*/ 0 w 1128565"/>
                  <a:gd name="connsiteY5" fmla="*/ 259607 h 4016267"/>
                  <a:gd name="connsiteX6" fmla="*/ 259607 w 1128565"/>
                  <a:gd name="connsiteY6" fmla="*/ 0 h 4016267"/>
                  <a:gd name="connsiteX0" fmla="*/ 259607 w 1148583"/>
                  <a:gd name="connsiteY0" fmla="*/ 0 h 3963104"/>
                  <a:gd name="connsiteX1" fmla="*/ 532481 w 1148583"/>
                  <a:gd name="connsiteY1" fmla="*/ 0 h 3963104"/>
                  <a:gd name="connsiteX2" fmla="*/ 792088 w 1148583"/>
                  <a:gd name="connsiteY2" fmla="*/ 259607 h 3963104"/>
                  <a:gd name="connsiteX3" fmla="*/ 1121701 w 1148583"/>
                  <a:gd name="connsiteY3" fmla="*/ 3963104 h 3963104"/>
                  <a:gd name="connsiteX4" fmla="*/ 10633 w 1148583"/>
                  <a:gd name="connsiteY4" fmla="*/ 3101867 h 3963104"/>
                  <a:gd name="connsiteX5" fmla="*/ 0 w 1148583"/>
                  <a:gd name="connsiteY5" fmla="*/ 259607 h 3963104"/>
                  <a:gd name="connsiteX6" fmla="*/ 259607 w 1148583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210113"/>
                  <a:gd name="connsiteY0" fmla="*/ 0 h 3963640"/>
                  <a:gd name="connsiteX1" fmla="*/ 564605 w 1210113"/>
                  <a:gd name="connsiteY1" fmla="*/ 0 h 3963640"/>
                  <a:gd name="connsiteX2" fmla="*/ 824212 w 1210113"/>
                  <a:gd name="connsiteY2" fmla="*/ 259607 h 3963640"/>
                  <a:gd name="connsiteX3" fmla="*/ 1153825 w 1210113"/>
                  <a:gd name="connsiteY3" fmla="*/ 3963104 h 3963640"/>
                  <a:gd name="connsiteX4" fmla="*/ 228 w 1210113"/>
                  <a:gd name="connsiteY4" fmla="*/ 2867951 h 3963640"/>
                  <a:gd name="connsiteX5" fmla="*/ 32124 w 1210113"/>
                  <a:gd name="connsiteY5" fmla="*/ 259607 h 3963640"/>
                  <a:gd name="connsiteX6" fmla="*/ 291731 w 1210113"/>
                  <a:gd name="connsiteY6" fmla="*/ 0 h 3963640"/>
                  <a:gd name="connsiteX0" fmla="*/ 291731 w 1202597"/>
                  <a:gd name="connsiteY0" fmla="*/ 0 h 3963104"/>
                  <a:gd name="connsiteX1" fmla="*/ 564605 w 1202597"/>
                  <a:gd name="connsiteY1" fmla="*/ 0 h 3963104"/>
                  <a:gd name="connsiteX2" fmla="*/ 824212 w 1202597"/>
                  <a:gd name="connsiteY2" fmla="*/ 259607 h 3963104"/>
                  <a:gd name="connsiteX3" fmla="*/ 865240 w 1202597"/>
                  <a:gd name="connsiteY3" fmla="*/ 2853423 h 3963104"/>
                  <a:gd name="connsiteX4" fmla="*/ 1153825 w 1202597"/>
                  <a:gd name="connsiteY4" fmla="*/ 3963104 h 3963104"/>
                  <a:gd name="connsiteX5" fmla="*/ 228 w 1202597"/>
                  <a:gd name="connsiteY5" fmla="*/ 2867951 h 3963104"/>
                  <a:gd name="connsiteX6" fmla="*/ 32124 w 1202597"/>
                  <a:gd name="connsiteY6" fmla="*/ 259607 h 3963104"/>
                  <a:gd name="connsiteX7" fmla="*/ 291731 w 1202597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53423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53423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5100"/>
                  <a:gd name="connsiteY0" fmla="*/ 0 h 3963104"/>
                  <a:gd name="connsiteX1" fmla="*/ 564605 w 1195100"/>
                  <a:gd name="connsiteY1" fmla="*/ 0 h 3963104"/>
                  <a:gd name="connsiteX2" fmla="*/ 824212 w 1195100"/>
                  <a:gd name="connsiteY2" fmla="*/ 259607 h 3963104"/>
                  <a:gd name="connsiteX3" fmla="*/ 833342 w 1195100"/>
                  <a:gd name="connsiteY3" fmla="*/ 2864055 h 3963104"/>
                  <a:gd name="connsiteX4" fmla="*/ 1153825 w 1195100"/>
                  <a:gd name="connsiteY4" fmla="*/ 3963104 h 3963104"/>
                  <a:gd name="connsiteX5" fmla="*/ 228 w 1195100"/>
                  <a:gd name="connsiteY5" fmla="*/ 2867951 h 3963104"/>
                  <a:gd name="connsiteX6" fmla="*/ 32124 w 1195100"/>
                  <a:gd name="connsiteY6" fmla="*/ 259607 h 3963104"/>
                  <a:gd name="connsiteX7" fmla="*/ 291731 w 1195100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5777"/>
                  <a:gd name="connsiteY0" fmla="*/ 0 h 3963104"/>
                  <a:gd name="connsiteX1" fmla="*/ 564605 w 1195777"/>
                  <a:gd name="connsiteY1" fmla="*/ 0 h 3963104"/>
                  <a:gd name="connsiteX2" fmla="*/ 824212 w 1195777"/>
                  <a:gd name="connsiteY2" fmla="*/ 259607 h 3963104"/>
                  <a:gd name="connsiteX3" fmla="*/ 843975 w 1195777"/>
                  <a:gd name="connsiteY3" fmla="*/ 2832157 h 3963104"/>
                  <a:gd name="connsiteX4" fmla="*/ 1153825 w 1195777"/>
                  <a:gd name="connsiteY4" fmla="*/ 3963104 h 3963104"/>
                  <a:gd name="connsiteX5" fmla="*/ 228 w 1195777"/>
                  <a:gd name="connsiteY5" fmla="*/ 2867951 h 3963104"/>
                  <a:gd name="connsiteX6" fmla="*/ 32124 w 1195777"/>
                  <a:gd name="connsiteY6" fmla="*/ 259607 h 3963104"/>
                  <a:gd name="connsiteX7" fmla="*/ 291731 w 1195777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3379"/>
                  <a:gd name="connsiteY0" fmla="*/ 0 h 3963104"/>
                  <a:gd name="connsiteX1" fmla="*/ 564605 w 1193379"/>
                  <a:gd name="connsiteY1" fmla="*/ 0 h 3963104"/>
                  <a:gd name="connsiteX2" fmla="*/ 824212 w 1193379"/>
                  <a:gd name="connsiteY2" fmla="*/ 259607 h 3963104"/>
                  <a:gd name="connsiteX3" fmla="*/ 804710 w 1193379"/>
                  <a:gd name="connsiteY3" fmla="*/ 2820937 h 3963104"/>
                  <a:gd name="connsiteX4" fmla="*/ 1153825 w 1193379"/>
                  <a:gd name="connsiteY4" fmla="*/ 3963104 h 3963104"/>
                  <a:gd name="connsiteX5" fmla="*/ 228 w 1193379"/>
                  <a:gd name="connsiteY5" fmla="*/ 2867951 h 3963104"/>
                  <a:gd name="connsiteX6" fmla="*/ 32124 w 1193379"/>
                  <a:gd name="connsiteY6" fmla="*/ 259607 h 3963104"/>
                  <a:gd name="connsiteX7" fmla="*/ 291731 w 1193379"/>
                  <a:gd name="connsiteY7" fmla="*/ 0 h 3963104"/>
                  <a:gd name="connsiteX0" fmla="*/ 291731 w 1193379"/>
                  <a:gd name="connsiteY0" fmla="*/ 0 h 3963104"/>
                  <a:gd name="connsiteX1" fmla="*/ 564605 w 1193379"/>
                  <a:gd name="connsiteY1" fmla="*/ 0 h 3963104"/>
                  <a:gd name="connsiteX2" fmla="*/ 824212 w 1193379"/>
                  <a:gd name="connsiteY2" fmla="*/ 259607 h 3963104"/>
                  <a:gd name="connsiteX3" fmla="*/ 804710 w 1193379"/>
                  <a:gd name="connsiteY3" fmla="*/ 2820937 h 3963104"/>
                  <a:gd name="connsiteX4" fmla="*/ 1153825 w 1193379"/>
                  <a:gd name="connsiteY4" fmla="*/ 3963104 h 3963104"/>
                  <a:gd name="connsiteX5" fmla="*/ 228 w 1193379"/>
                  <a:gd name="connsiteY5" fmla="*/ 2867951 h 3963104"/>
                  <a:gd name="connsiteX6" fmla="*/ 32124 w 1193379"/>
                  <a:gd name="connsiteY6" fmla="*/ 259607 h 3963104"/>
                  <a:gd name="connsiteX7" fmla="*/ 291731 w 1193379"/>
                  <a:gd name="connsiteY7" fmla="*/ 0 h 39631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93379" h="3963104">
                    <a:moveTo>
                      <a:pt x="291731" y="0"/>
                    </a:moveTo>
                    <a:lnTo>
                      <a:pt x="564605" y="0"/>
                    </a:lnTo>
                    <a:cubicBezTo>
                      <a:pt x="707982" y="0"/>
                      <a:pt x="824212" y="116230"/>
                      <a:pt x="824212" y="259607"/>
                    </a:cubicBezTo>
                    <a:cubicBezTo>
                      <a:pt x="812311" y="1450613"/>
                      <a:pt x="789639" y="1742312"/>
                      <a:pt x="804710" y="2820937"/>
                    </a:cubicBezTo>
                    <a:cubicBezTo>
                      <a:pt x="785221" y="3416922"/>
                      <a:pt x="1344067" y="3958911"/>
                      <a:pt x="1153825" y="3963104"/>
                    </a:cubicBezTo>
                    <a:cubicBezTo>
                      <a:pt x="691323" y="3853235"/>
                      <a:pt x="5536" y="3498816"/>
                      <a:pt x="228" y="2867951"/>
                    </a:cubicBezTo>
                    <a:cubicBezTo>
                      <a:pt x="-3316" y="1920531"/>
                      <a:pt x="35668" y="1207027"/>
                      <a:pt x="32124" y="259607"/>
                    </a:cubicBezTo>
                    <a:cubicBezTo>
                      <a:pt x="32124" y="116230"/>
                      <a:pt x="148354" y="0"/>
                      <a:pt x="2917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" name="Round Same Side Corner Rectangle 6">
                <a:extLst>
                  <a:ext uri="{FF2B5EF4-FFF2-40B4-BE49-F238E27FC236}">
                    <a16:creationId xmlns="" xmlns:a16="http://schemas.microsoft.com/office/drawing/2014/main" id="{1B97F382-F14A-4396-9572-814AC9894D76}"/>
                  </a:ext>
                </a:extLst>
              </p:cNvPr>
              <p:cNvSpPr/>
              <p:nvPr/>
            </p:nvSpPr>
            <p:spPr>
              <a:xfrm rot="10800000">
                <a:off x="3313887" y="2197644"/>
                <a:ext cx="970080" cy="3202984"/>
              </a:xfrm>
              <a:custGeom>
                <a:avLst/>
                <a:gdLst>
                  <a:gd name="connsiteX0" fmla="*/ 387196 w 792088"/>
                  <a:gd name="connsiteY0" fmla="*/ 0 h 2736304"/>
                  <a:gd name="connsiteX1" fmla="*/ 404892 w 792088"/>
                  <a:gd name="connsiteY1" fmla="*/ 0 h 2736304"/>
                  <a:gd name="connsiteX2" fmla="*/ 792088 w 792088"/>
                  <a:gd name="connsiteY2" fmla="*/ 387196 h 2736304"/>
                  <a:gd name="connsiteX3" fmla="*/ 792088 w 792088"/>
                  <a:gd name="connsiteY3" fmla="*/ 2736304 h 2736304"/>
                  <a:gd name="connsiteX4" fmla="*/ 792088 w 792088"/>
                  <a:gd name="connsiteY4" fmla="*/ 2736304 h 2736304"/>
                  <a:gd name="connsiteX5" fmla="*/ 0 w 792088"/>
                  <a:gd name="connsiteY5" fmla="*/ 2736304 h 2736304"/>
                  <a:gd name="connsiteX6" fmla="*/ 0 w 792088"/>
                  <a:gd name="connsiteY6" fmla="*/ 2736304 h 2736304"/>
                  <a:gd name="connsiteX7" fmla="*/ 0 w 792088"/>
                  <a:gd name="connsiteY7" fmla="*/ 387196 h 2736304"/>
                  <a:gd name="connsiteX8" fmla="*/ 387196 w 792088"/>
                  <a:gd name="connsiteY8" fmla="*/ 0 h 2736304"/>
                  <a:gd name="connsiteX0" fmla="*/ 397829 w 792088"/>
                  <a:gd name="connsiteY0" fmla="*/ 0 h 3236034"/>
                  <a:gd name="connsiteX1" fmla="*/ 404892 w 792088"/>
                  <a:gd name="connsiteY1" fmla="*/ 499730 h 3236034"/>
                  <a:gd name="connsiteX2" fmla="*/ 792088 w 792088"/>
                  <a:gd name="connsiteY2" fmla="*/ 886926 h 3236034"/>
                  <a:gd name="connsiteX3" fmla="*/ 792088 w 792088"/>
                  <a:gd name="connsiteY3" fmla="*/ 3236034 h 3236034"/>
                  <a:gd name="connsiteX4" fmla="*/ 792088 w 792088"/>
                  <a:gd name="connsiteY4" fmla="*/ 3236034 h 3236034"/>
                  <a:gd name="connsiteX5" fmla="*/ 0 w 792088"/>
                  <a:gd name="connsiteY5" fmla="*/ 3236034 h 3236034"/>
                  <a:gd name="connsiteX6" fmla="*/ 0 w 792088"/>
                  <a:gd name="connsiteY6" fmla="*/ 3236034 h 3236034"/>
                  <a:gd name="connsiteX7" fmla="*/ 0 w 792088"/>
                  <a:gd name="connsiteY7" fmla="*/ 886926 h 3236034"/>
                  <a:gd name="connsiteX8" fmla="*/ 397829 w 792088"/>
                  <a:gd name="connsiteY8" fmla="*/ 0 h 3236034"/>
                  <a:gd name="connsiteX0" fmla="*/ 397829 w 792088"/>
                  <a:gd name="connsiteY0" fmla="*/ 0 h 3236034"/>
                  <a:gd name="connsiteX1" fmla="*/ 404892 w 792088"/>
                  <a:gd name="connsiteY1" fmla="*/ 499730 h 3236034"/>
                  <a:gd name="connsiteX2" fmla="*/ 792088 w 792088"/>
                  <a:gd name="connsiteY2" fmla="*/ 886926 h 3236034"/>
                  <a:gd name="connsiteX3" fmla="*/ 792088 w 792088"/>
                  <a:gd name="connsiteY3" fmla="*/ 3236034 h 3236034"/>
                  <a:gd name="connsiteX4" fmla="*/ 792088 w 792088"/>
                  <a:gd name="connsiteY4" fmla="*/ 3236034 h 3236034"/>
                  <a:gd name="connsiteX5" fmla="*/ 0 w 792088"/>
                  <a:gd name="connsiteY5" fmla="*/ 3236034 h 3236034"/>
                  <a:gd name="connsiteX6" fmla="*/ 0 w 792088"/>
                  <a:gd name="connsiteY6" fmla="*/ 3236034 h 3236034"/>
                  <a:gd name="connsiteX7" fmla="*/ 0 w 792088"/>
                  <a:gd name="connsiteY7" fmla="*/ 886926 h 3236034"/>
                  <a:gd name="connsiteX8" fmla="*/ 397829 w 792088"/>
                  <a:gd name="connsiteY8" fmla="*/ 0 h 3236034"/>
                  <a:gd name="connsiteX0" fmla="*/ 397829 w 898729"/>
                  <a:gd name="connsiteY0" fmla="*/ 0 h 3236034"/>
                  <a:gd name="connsiteX1" fmla="*/ 755766 w 898729"/>
                  <a:gd name="connsiteY1" fmla="*/ 202018 h 3236034"/>
                  <a:gd name="connsiteX2" fmla="*/ 792088 w 898729"/>
                  <a:gd name="connsiteY2" fmla="*/ 886926 h 3236034"/>
                  <a:gd name="connsiteX3" fmla="*/ 792088 w 898729"/>
                  <a:gd name="connsiteY3" fmla="*/ 3236034 h 3236034"/>
                  <a:gd name="connsiteX4" fmla="*/ 792088 w 898729"/>
                  <a:gd name="connsiteY4" fmla="*/ 3236034 h 3236034"/>
                  <a:gd name="connsiteX5" fmla="*/ 0 w 898729"/>
                  <a:gd name="connsiteY5" fmla="*/ 3236034 h 3236034"/>
                  <a:gd name="connsiteX6" fmla="*/ 0 w 898729"/>
                  <a:gd name="connsiteY6" fmla="*/ 3236034 h 3236034"/>
                  <a:gd name="connsiteX7" fmla="*/ 0 w 898729"/>
                  <a:gd name="connsiteY7" fmla="*/ 886926 h 3236034"/>
                  <a:gd name="connsiteX8" fmla="*/ 397829 w 898729"/>
                  <a:gd name="connsiteY8" fmla="*/ 0 h 3236034"/>
                  <a:gd name="connsiteX0" fmla="*/ 397829 w 901981"/>
                  <a:gd name="connsiteY0" fmla="*/ 0 h 3236034"/>
                  <a:gd name="connsiteX1" fmla="*/ 755766 w 901981"/>
                  <a:gd name="connsiteY1" fmla="*/ 202018 h 3236034"/>
                  <a:gd name="connsiteX2" fmla="*/ 802721 w 901981"/>
                  <a:gd name="connsiteY2" fmla="*/ 1099577 h 3236034"/>
                  <a:gd name="connsiteX3" fmla="*/ 792088 w 901981"/>
                  <a:gd name="connsiteY3" fmla="*/ 3236034 h 3236034"/>
                  <a:gd name="connsiteX4" fmla="*/ 792088 w 901981"/>
                  <a:gd name="connsiteY4" fmla="*/ 3236034 h 3236034"/>
                  <a:gd name="connsiteX5" fmla="*/ 0 w 901981"/>
                  <a:gd name="connsiteY5" fmla="*/ 3236034 h 3236034"/>
                  <a:gd name="connsiteX6" fmla="*/ 0 w 901981"/>
                  <a:gd name="connsiteY6" fmla="*/ 3236034 h 3236034"/>
                  <a:gd name="connsiteX7" fmla="*/ 0 w 901981"/>
                  <a:gd name="connsiteY7" fmla="*/ 886926 h 3236034"/>
                  <a:gd name="connsiteX8" fmla="*/ 397829 w 901981"/>
                  <a:gd name="connsiteY8" fmla="*/ 0 h 3236034"/>
                  <a:gd name="connsiteX0" fmla="*/ 397829 w 951558"/>
                  <a:gd name="connsiteY0" fmla="*/ 0 h 3236034"/>
                  <a:gd name="connsiteX1" fmla="*/ 755766 w 951558"/>
                  <a:gd name="connsiteY1" fmla="*/ 202018 h 3236034"/>
                  <a:gd name="connsiteX2" fmla="*/ 802721 w 951558"/>
                  <a:gd name="connsiteY2" fmla="*/ 1099577 h 3236034"/>
                  <a:gd name="connsiteX3" fmla="*/ 792088 w 951558"/>
                  <a:gd name="connsiteY3" fmla="*/ 3236034 h 3236034"/>
                  <a:gd name="connsiteX4" fmla="*/ 792088 w 951558"/>
                  <a:gd name="connsiteY4" fmla="*/ 3236034 h 3236034"/>
                  <a:gd name="connsiteX5" fmla="*/ 0 w 951558"/>
                  <a:gd name="connsiteY5" fmla="*/ 3236034 h 3236034"/>
                  <a:gd name="connsiteX6" fmla="*/ 0 w 951558"/>
                  <a:gd name="connsiteY6" fmla="*/ 3236034 h 3236034"/>
                  <a:gd name="connsiteX7" fmla="*/ 0 w 951558"/>
                  <a:gd name="connsiteY7" fmla="*/ 886926 h 3236034"/>
                  <a:gd name="connsiteX8" fmla="*/ 397829 w 951558"/>
                  <a:gd name="connsiteY8" fmla="*/ 0 h 3236034"/>
                  <a:gd name="connsiteX0" fmla="*/ 397829 w 1016715"/>
                  <a:gd name="connsiteY0" fmla="*/ 0 h 3236034"/>
                  <a:gd name="connsiteX1" fmla="*/ 862091 w 1016715"/>
                  <a:gd name="connsiteY1" fmla="*/ 191385 h 3236034"/>
                  <a:gd name="connsiteX2" fmla="*/ 802721 w 1016715"/>
                  <a:gd name="connsiteY2" fmla="*/ 1099577 h 3236034"/>
                  <a:gd name="connsiteX3" fmla="*/ 792088 w 1016715"/>
                  <a:gd name="connsiteY3" fmla="*/ 3236034 h 3236034"/>
                  <a:gd name="connsiteX4" fmla="*/ 792088 w 1016715"/>
                  <a:gd name="connsiteY4" fmla="*/ 3236034 h 3236034"/>
                  <a:gd name="connsiteX5" fmla="*/ 0 w 1016715"/>
                  <a:gd name="connsiteY5" fmla="*/ 3236034 h 3236034"/>
                  <a:gd name="connsiteX6" fmla="*/ 0 w 1016715"/>
                  <a:gd name="connsiteY6" fmla="*/ 3236034 h 3236034"/>
                  <a:gd name="connsiteX7" fmla="*/ 0 w 1016715"/>
                  <a:gd name="connsiteY7" fmla="*/ 886926 h 3236034"/>
                  <a:gd name="connsiteX8" fmla="*/ 397829 w 1016715"/>
                  <a:gd name="connsiteY8" fmla="*/ 0 h 3236034"/>
                  <a:gd name="connsiteX0" fmla="*/ 397829 w 1016715"/>
                  <a:gd name="connsiteY0" fmla="*/ 0 h 3236034"/>
                  <a:gd name="connsiteX1" fmla="*/ 862091 w 1016715"/>
                  <a:gd name="connsiteY1" fmla="*/ 191385 h 3236034"/>
                  <a:gd name="connsiteX2" fmla="*/ 802721 w 1016715"/>
                  <a:gd name="connsiteY2" fmla="*/ 1099577 h 3236034"/>
                  <a:gd name="connsiteX3" fmla="*/ 792088 w 1016715"/>
                  <a:gd name="connsiteY3" fmla="*/ 3236034 h 3236034"/>
                  <a:gd name="connsiteX4" fmla="*/ 792088 w 1016715"/>
                  <a:gd name="connsiteY4" fmla="*/ 3236034 h 3236034"/>
                  <a:gd name="connsiteX5" fmla="*/ 0 w 1016715"/>
                  <a:gd name="connsiteY5" fmla="*/ 3236034 h 3236034"/>
                  <a:gd name="connsiteX6" fmla="*/ 0 w 1016715"/>
                  <a:gd name="connsiteY6" fmla="*/ 3236034 h 3236034"/>
                  <a:gd name="connsiteX7" fmla="*/ 0 w 1016715"/>
                  <a:gd name="connsiteY7" fmla="*/ 886926 h 3236034"/>
                  <a:gd name="connsiteX8" fmla="*/ 397829 w 1016715"/>
                  <a:gd name="connsiteY8" fmla="*/ 0 h 3236034"/>
                  <a:gd name="connsiteX0" fmla="*/ 397829 w 802721"/>
                  <a:gd name="connsiteY0" fmla="*/ 0 h 3236034"/>
                  <a:gd name="connsiteX1" fmla="*/ 802721 w 802721"/>
                  <a:gd name="connsiteY1" fmla="*/ 1099577 h 3236034"/>
                  <a:gd name="connsiteX2" fmla="*/ 792088 w 802721"/>
                  <a:gd name="connsiteY2" fmla="*/ 3236034 h 3236034"/>
                  <a:gd name="connsiteX3" fmla="*/ 792088 w 802721"/>
                  <a:gd name="connsiteY3" fmla="*/ 3236034 h 3236034"/>
                  <a:gd name="connsiteX4" fmla="*/ 0 w 802721"/>
                  <a:gd name="connsiteY4" fmla="*/ 3236034 h 3236034"/>
                  <a:gd name="connsiteX5" fmla="*/ 0 w 802721"/>
                  <a:gd name="connsiteY5" fmla="*/ 3236034 h 3236034"/>
                  <a:gd name="connsiteX6" fmla="*/ 0 w 802721"/>
                  <a:gd name="connsiteY6" fmla="*/ 886926 h 3236034"/>
                  <a:gd name="connsiteX7" fmla="*/ 397829 w 802721"/>
                  <a:gd name="connsiteY7" fmla="*/ 0 h 3236034"/>
                  <a:gd name="connsiteX0" fmla="*/ 397829 w 1062933"/>
                  <a:gd name="connsiteY0" fmla="*/ 0 h 3236034"/>
                  <a:gd name="connsiteX1" fmla="*/ 802721 w 1062933"/>
                  <a:gd name="connsiteY1" fmla="*/ 1099577 h 3236034"/>
                  <a:gd name="connsiteX2" fmla="*/ 792088 w 1062933"/>
                  <a:gd name="connsiteY2" fmla="*/ 3236034 h 3236034"/>
                  <a:gd name="connsiteX3" fmla="*/ 792088 w 1062933"/>
                  <a:gd name="connsiteY3" fmla="*/ 3236034 h 3236034"/>
                  <a:gd name="connsiteX4" fmla="*/ 0 w 1062933"/>
                  <a:gd name="connsiteY4" fmla="*/ 3236034 h 3236034"/>
                  <a:gd name="connsiteX5" fmla="*/ 0 w 1062933"/>
                  <a:gd name="connsiteY5" fmla="*/ 3236034 h 3236034"/>
                  <a:gd name="connsiteX6" fmla="*/ 0 w 1062933"/>
                  <a:gd name="connsiteY6" fmla="*/ 886926 h 3236034"/>
                  <a:gd name="connsiteX7" fmla="*/ 397829 w 1062933"/>
                  <a:gd name="connsiteY7" fmla="*/ 0 h 3236034"/>
                  <a:gd name="connsiteX0" fmla="*/ 397829 w 1062933"/>
                  <a:gd name="connsiteY0" fmla="*/ 0 h 3236034"/>
                  <a:gd name="connsiteX1" fmla="*/ 802721 w 1062933"/>
                  <a:gd name="connsiteY1" fmla="*/ 1099577 h 3236034"/>
                  <a:gd name="connsiteX2" fmla="*/ 792088 w 1062933"/>
                  <a:gd name="connsiteY2" fmla="*/ 3236034 h 3236034"/>
                  <a:gd name="connsiteX3" fmla="*/ 792088 w 1062933"/>
                  <a:gd name="connsiteY3" fmla="*/ 3236034 h 3236034"/>
                  <a:gd name="connsiteX4" fmla="*/ 0 w 1062933"/>
                  <a:gd name="connsiteY4" fmla="*/ 3236034 h 3236034"/>
                  <a:gd name="connsiteX5" fmla="*/ 0 w 1062933"/>
                  <a:gd name="connsiteY5" fmla="*/ 3236034 h 3236034"/>
                  <a:gd name="connsiteX6" fmla="*/ 0 w 1062933"/>
                  <a:gd name="connsiteY6" fmla="*/ 886926 h 3236034"/>
                  <a:gd name="connsiteX7" fmla="*/ 397829 w 1062933"/>
                  <a:gd name="connsiteY7" fmla="*/ 0 h 3236034"/>
                  <a:gd name="connsiteX0" fmla="*/ 397829 w 1062933"/>
                  <a:gd name="connsiteY0" fmla="*/ 0 h 3236034"/>
                  <a:gd name="connsiteX1" fmla="*/ 802721 w 1062933"/>
                  <a:gd name="connsiteY1" fmla="*/ 1099577 h 3236034"/>
                  <a:gd name="connsiteX2" fmla="*/ 792088 w 1062933"/>
                  <a:gd name="connsiteY2" fmla="*/ 3236034 h 3236034"/>
                  <a:gd name="connsiteX3" fmla="*/ 792088 w 1062933"/>
                  <a:gd name="connsiteY3" fmla="*/ 3236034 h 3236034"/>
                  <a:gd name="connsiteX4" fmla="*/ 0 w 1062933"/>
                  <a:gd name="connsiteY4" fmla="*/ 3236034 h 3236034"/>
                  <a:gd name="connsiteX5" fmla="*/ 0 w 1062933"/>
                  <a:gd name="connsiteY5" fmla="*/ 3236034 h 3236034"/>
                  <a:gd name="connsiteX6" fmla="*/ 0 w 1062933"/>
                  <a:gd name="connsiteY6" fmla="*/ 886926 h 3236034"/>
                  <a:gd name="connsiteX7" fmla="*/ 397829 w 1062933"/>
                  <a:gd name="connsiteY7" fmla="*/ 0 h 3236034"/>
                  <a:gd name="connsiteX0" fmla="*/ 397829 w 1117407"/>
                  <a:gd name="connsiteY0" fmla="*/ 0 h 3236034"/>
                  <a:gd name="connsiteX1" fmla="*/ 802721 w 1117407"/>
                  <a:gd name="connsiteY1" fmla="*/ 1099577 h 3236034"/>
                  <a:gd name="connsiteX2" fmla="*/ 792088 w 1117407"/>
                  <a:gd name="connsiteY2" fmla="*/ 3236034 h 3236034"/>
                  <a:gd name="connsiteX3" fmla="*/ 792088 w 1117407"/>
                  <a:gd name="connsiteY3" fmla="*/ 3236034 h 3236034"/>
                  <a:gd name="connsiteX4" fmla="*/ 0 w 1117407"/>
                  <a:gd name="connsiteY4" fmla="*/ 3236034 h 3236034"/>
                  <a:gd name="connsiteX5" fmla="*/ 0 w 1117407"/>
                  <a:gd name="connsiteY5" fmla="*/ 3236034 h 3236034"/>
                  <a:gd name="connsiteX6" fmla="*/ 0 w 1117407"/>
                  <a:gd name="connsiteY6" fmla="*/ 886926 h 3236034"/>
                  <a:gd name="connsiteX7" fmla="*/ 397829 w 1117407"/>
                  <a:gd name="connsiteY7" fmla="*/ 0 h 3236034"/>
                  <a:gd name="connsiteX0" fmla="*/ 397829 w 1125562"/>
                  <a:gd name="connsiteY0" fmla="*/ 0 h 3236034"/>
                  <a:gd name="connsiteX1" fmla="*/ 813354 w 1125562"/>
                  <a:gd name="connsiteY1" fmla="*/ 1344126 h 3236034"/>
                  <a:gd name="connsiteX2" fmla="*/ 792088 w 1125562"/>
                  <a:gd name="connsiteY2" fmla="*/ 3236034 h 3236034"/>
                  <a:gd name="connsiteX3" fmla="*/ 792088 w 1125562"/>
                  <a:gd name="connsiteY3" fmla="*/ 3236034 h 3236034"/>
                  <a:gd name="connsiteX4" fmla="*/ 0 w 1125562"/>
                  <a:gd name="connsiteY4" fmla="*/ 3236034 h 3236034"/>
                  <a:gd name="connsiteX5" fmla="*/ 0 w 1125562"/>
                  <a:gd name="connsiteY5" fmla="*/ 3236034 h 3236034"/>
                  <a:gd name="connsiteX6" fmla="*/ 0 w 1125562"/>
                  <a:gd name="connsiteY6" fmla="*/ 886926 h 3236034"/>
                  <a:gd name="connsiteX7" fmla="*/ 397829 w 1125562"/>
                  <a:gd name="connsiteY7" fmla="*/ 0 h 3236034"/>
                  <a:gd name="connsiteX0" fmla="*/ 397829 w 1109289"/>
                  <a:gd name="connsiteY0" fmla="*/ 0 h 3236034"/>
                  <a:gd name="connsiteX1" fmla="*/ 792089 w 1109289"/>
                  <a:gd name="connsiteY1" fmla="*/ 1312228 h 3236034"/>
                  <a:gd name="connsiteX2" fmla="*/ 792088 w 1109289"/>
                  <a:gd name="connsiteY2" fmla="*/ 3236034 h 3236034"/>
                  <a:gd name="connsiteX3" fmla="*/ 792088 w 1109289"/>
                  <a:gd name="connsiteY3" fmla="*/ 3236034 h 3236034"/>
                  <a:gd name="connsiteX4" fmla="*/ 0 w 1109289"/>
                  <a:gd name="connsiteY4" fmla="*/ 3236034 h 3236034"/>
                  <a:gd name="connsiteX5" fmla="*/ 0 w 1109289"/>
                  <a:gd name="connsiteY5" fmla="*/ 3236034 h 3236034"/>
                  <a:gd name="connsiteX6" fmla="*/ 0 w 1109289"/>
                  <a:gd name="connsiteY6" fmla="*/ 886926 h 3236034"/>
                  <a:gd name="connsiteX7" fmla="*/ 397829 w 1109289"/>
                  <a:gd name="connsiteY7" fmla="*/ 0 h 3236034"/>
                  <a:gd name="connsiteX0" fmla="*/ 397829 w 1076274"/>
                  <a:gd name="connsiteY0" fmla="*/ 0 h 3236034"/>
                  <a:gd name="connsiteX1" fmla="*/ 792089 w 1076274"/>
                  <a:gd name="connsiteY1" fmla="*/ 1312228 h 3236034"/>
                  <a:gd name="connsiteX2" fmla="*/ 792088 w 1076274"/>
                  <a:gd name="connsiteY2" fmla="*/ 3236034 h 3236034"/>
                  <a:gd name="connsiteX3" fmla="*/ 792088 w 1076274"/>
                  <a:gd name="connsiteY3" fmla="*/ 3236034 h 3236034"/>
                  <a:gd name="connsiteX4" fmla="*/ 0 w 1076274"/>
                  <a:gd name="connsiteY4" fmla="*/ 3236034 h 3236034"/>
                  <a:gd name="connsiteX5" fmla="*/ 0 w 1076274"/>
                  <a:gd name="connsiteY5" fmla="*/ 3236034 h 3236034"/>
                  <a:gd name="connsiteX6" fmla="*/ 0 w 1076274"/>
                  <a:gd name="connsiteY6" fmla="*/ 886926 h 3236034"/>
                  <a:gd name="connsiteX7" fmla="*/ 397829 w 1076274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84929"/>
                  <a:gd name="connsiteY0" fmla="*/ 0 h 3236034"/>
                  <a:gd name="connsiteX1" fmla="*/ 930312 w 1184929"/>
                  <a:gd name="connsiteY1" fmla="*/ 1142108 h 3236034"/>
                  <a:gd name="connsiteX2" fmla="*/ 792088 w 1184929"/>
                  <a:gd name="connsiteY2" fmla="*/ 3236034 h 3236034"/>
                  <a:gd name="connsiteX3" fmla="*/ 792088 w 1184929"/>
                  <a:gd name="connsiteY3" fmla="*/ 3236034 h 3236034"/>
                  <a:gd name="connsiteX4" fmla="*/ 0 w 1184929"/>
                  <a:gd name="connsiteY4" fmla="*/ 3236034 h 3236034"/>
                  <a:gd name="connsiteX5" fmla="*/ 0 w 1184929"/>
                  <a:gd name="connsiteY5" fmla="*/ 3236034 h 3236034"/>
                  <a:gd name="connsiteX6" fmla="*/ 0 w 1184929"/>
                  <a:gd name="connsiteY6" fmla="*/ 886926 h 3236034"/>
                  <a:gd name="connsiteX7" fmla="*/ 397829 w 1184929"/>
                  <a:gd name="connsiteY7" fmla="*/ 0 h 3236034"/>
                  <a:gd name="connsiteX0" fmla="*/ 397829 w 1111112"/>
                  <a:gd name="connsiteY0" fmla="*/ 0 h 3236034"/>
                  <a:gd name="connsiteX1" fmla="*/ 930312 w 1111112"/>
                  <a:gd name="connsiteY1" fmla="*/ 1142108 h 3236034"/>
                  <a:gd name="connsiteX2" fmla="*/ 792088 w 1111112"/>
                  <a:gd name="connsiteY2" fmla="*/ 3236034 h 3236034"/>
                  <a:gd name="connsiteX3" fmla="*/ 792088 w 1111112"/>
                  <a:gd name="connsiteY3" fmla="*/ 3236034 h 3236034"/>
                  <a:gd name="connsiteX4" fmla="*/ 0 w 1111112"/>
                  <a:gd name="connsiteY4" fmla="*/ 3236034 h 3236034"/>
                  <a:gd name="connsiteX5" fmla="*/ 0 w 1111112"/>
                  <a:gd name="connsiteY5" fmla="*/ 3236034 h 3236034"/>
                  <a:gd name="connsiteX6" fmla="*/ 0 w 1111112"/>
                  <a:gd name="connsiteY6" fmla="*/ 886926 h 3236034"/>
                  <a:gd name="connsiteX7" fmla="*/ 397829 w 1111112"/>
                  <a:gd name="connsiteY7" fmla="*/ 0 h 3236034"/>
                  <a:gd name="connsiteX0" fmla="*/ 397829 w 1154440"/>
                  <a:gd name="connsiteY0" fmla="*/ 0 h 3236034"/>
                  <a:gd name="connsiteX1" fmla="*/ 930312 w 1154440"/>
                  <a:gd name="connsiteY1" fmla="*/ 1142108 h 3236034"/>
                  <a:gd name="connsiteX2" fmla="*/ 792088 w 1154440"/>
                  <a:gd name="connsiteY2" fmla="*/ 3236034 h 3236034"/>
                  <a:gd name="connsiteX3" fmla="*/ 792088 w 1154440"/>
                  <a:gd name="connsiteY3" fmla="*/ 3236034 h 3236034"/>
                  <a:gd name="connsiteX4" fmla="*/ 0 w 1154440"/>
                  <a:gd name="connsiteY4" fmla="*/ 3236034 h 3236034"/>
                  <a:gd name="connsiteX5" fmla="*/ 0 w 1154440"/>
                  <a:gd name="connsiteY5" fmla="*/ 3236034 h 3236034"/>
                  <a:gd name="connsiteX6" fmla="*/ 0 w 1154440"/>
                  <a:gd name="connsiteY6" fmla="*/ 886926 h 3236034"/>
                  <a:gd name="connsiteX7" fmla="*/ 397829 w 1154440"/>
                  <a:gd name="connsiteY7" fmla="*/ 0 h 3236034"/>
                  <a:gd name="connsiteX0" fmla="*/ 397829 w 1154440"/>
                  <a:gd name="connsiteY0" fmla="*/ 0 h 3236034"/>
                  <a:gd name="connsiteX1" fmla="*/ 930312 w 1154440"/>
                  <a:gd name="connsiteY1" fmla="*/ 1142108 h 3236034"/>
                  <a:gd name="connsiteX2" fmla="*/ 792088 w 1154440"/>
                  <a:gd name="connsiteY2" fmla="*/ 3236034 h 3236034"/>
                  <a:gd name="connsiteX3" fmla="*/ 792088 w 1154440"/>
                  <a:gd name="connsiteY3" fmla="*/ 3236034 h 3236034"/>
                  <a:gd name="connsiteX4" fmla="*/ 0 w 1154440"/>
                  <a:gd name="connsiteY4" fmla="*/ 3236034 h 3236034"/>
                  <a:gd name="connsiteX5" fmla="*/ 0 w 1154440"/>
                  <a:gd name="connsiteY5" fmla="*/ 3236034 h 3236034"/>
                  <a:gd name="connsiteX6" fmla="*/ 0 w 1154440"/>
                  <a:gd name="connsiteY6" fmla="*/ 886926 h 3236034"/>
                  <a:gd name="connsiteX7" fmla="*/ 397829 w 1154440"/>
                  <a:gd name="connsiteY7" fmla="*/ 0 h 3236034"/>
                  <a:gd name="connsiteX0" fmla="*/ 397829 w 1154440"/>
                  <a:gd name="connsiteY0" fmla="*/ 0 h 3236034"/>
                  <a:gd name="connsiteX1" fmla="*/ 930312 w 1154440"/>
                  <a:gd name="connsiteY1" fmla="*/ 1142108 h 3236034"/>
                  <a:gd name="connsiteX2" fmla="*/ 792088 w 1154440"/>
                  <a:gd name="connsiteY2" fmla="*/ 3236034 h 3236034"/>
                  <a:gd name="connsiteX3" fmla="*/ 792088 w 1154440"/>
                  <a:gd name="connsiteY3" fmla="*/ 3236034 h 3236034"/>
                  <a:gd name="connsiteX4" fmla="*/ 0 w 1154440"/>
                  <a:gd name="connsiteY4" fmla="*/ 3236034 h 3236034"/>
                  <a:gd name="connsiteX5" fmla="*/ 0 w 1154440"/>
                  <a:gd name="connsiteY5" fmla="*/ 3236034 h 3236034"/>
                  <a:gd name="connsiteX6" fmla="*/ 0 w 1154440"/>
                  <a:gd name="connsiteY6" fmla="*/ 886926 h 3236034"/>
                  <a:gd name="connsiteX7" fmla="*/ 397829 w 1154440"/>
                  <a:gd name="connsiteY7" fmla="*/ 0 h 3236034"/>
                  <a:gd name="connsiteX0" fmla="*/ 397829 w 1151550"/>
                  <a:gd name="connsiteY0" fmla="*/ 0 h 3236034"/>
                  <a:gd name="connsiteX1" fmla="*/ 930312 w 1151550"/>
                  <a:gd name="connsiteY1" fmla="*/ 1142108 h 3236034"/>
                  <a:gd name="connsiteX2" fmla="*/ 792088 w 1151550"/>
                  <a:gd name="connsiteY2" fmla="*/ 3236034 h 3236034"/>
                  <a:gd name="connsiteX3" fmla="*/ 792088 w 1151550"/>
                  <a:gd name="connsiteY3" fmla="*/ 3236034 h 3236034"/>
                  <a:gd name="connsiteX4" fmla="*/ 0 w 1151550"/>
                  <a:gd name="connsiteY4" fmla="*/ 3236034 h 3236034"/>
                  <a:gd name="connsiteX5" fmla="*/ 0 w 1151550"/>
                  <a:gd name="connsiteY5" fmla="*/ 3236034 h 3236034"/>
                  <a:gd name="connsiteX6" fmla="*/ 0 w 1151550"/>
                  <a:gd name="connsiteY6" fmla="*/ 886926 h 3236034"/>
                  <a:gd name="connsiteX7" fmla="*/ 397829 w 1151550"/>
                  <a:gd name="connsiteY7" fmla="*/ 0 h 3236034"/>
                  <a:gd name="connsiteX0" fmla="*/ 397829 w 1081399"/>
                  <a:gd name="connsiteY0" fmla="*/ 0 h 3236034"/>
                  <a:gd name="connsiteX1" fmla="*/ 834842 w 1081399"/>
                  <a:gd name="connsiteY1" fmla="*/ 1099578 h 3236034"/>
                  <a:gd name="connsiteX2" fmla="*/ 792088 w 1081399"/>
                  <a:gd name="connsiteY2" fmla="*/ 3236034 h 3236034"/>
                  <a:gd name="connsiteX3" fmla="*/ 792088 w 1081399"/>
                  <a:gd name="connsiteY3" fmla="*/ 3236034 h 3236034"/>
                  <a:gd name="connsiteX4" fmla="*/ 0 w 1081399"/>
                  <a:gd name="connsiteY4" fmla="*/ 3236034 h 3236034"/>
                  <a:gd name="connsiteX5" fmla="*/ 0 w 1081399"/>
                  <a:gd name="connsiteY5" fmla="*/ 3236034 h 3236034"/>
                  <a:gd name="connsiteX6" fmla="*/ 0 w 1081399"/>
                  <a:gd name="connsiteY6" fmla="*/ 886926 h 3236034"/>
                  <a:gd name="connsiteX7" fmla="*/ 397829 w 1081399"/>
                  <a:gd name="connsiteY7" fmla="*/ 0 h 3236034"/>
                  <a:gd name="connsiteX0" fmla="*/ 397829 w 1024947"/>
                  <a:gd name="connsiteY0" fmla="*/ 0 h 3236034"/>
                  <a:gd name="connsiteX1" fmla="*/ 753012 w 1024947"/>
                  <a:gd name="connsiteY1" fmla="*/ 1269699 h 3236034"/>
                  <a:gd name="connsiteX2" fmla="*/ 792088 w 1024947"/>
                  <a:gd name="connsiteY2" fmla="*/ 3236034 h 3236034"/>
                  <a:gd name="connsiteX3" fmla="*/ 792088 w 1024947"/>
                  <a:gd name="connsiteY3" fmla="*/ 3236034 h 3236034"/>
                  <a:gd name="connsiteX4" fmla="*/ 0 w 1024947"/>
                  <a:gd name="connsiteY4" fmla="*/ 3236034 h 3236034"/>
                  <a:gd name="connsiteX5" fmla="*/ 0 w 1024947"/>
                  <a:gd name="connsiteY5" fmla="*/ 3236034 h 3236034"/>
                  <a:gd name="connsiteX6" fmla="*/ 0 w 1024947"/>
                  <a:gd name="connsiteY6" fmla="*/ 886926 h 3236034"/>
                  <a:gd name="connsiteX7" fmla="*/ 397829 w 1024947"/>
                  <a:gd name="connsiteY7" fmla="*/ 0 h 3236034"/>
                  <a:gd name="connsiteX0" fmla="*/ 397829 w 1024947"/>
                  <a:gd name="connsiteY0" fmla="*/ 0 h 3236034"/>
                  <a:gd name="connsiteX1" fmla="*/ 753012 w 1024947"/>
                  <a:gd name="connsiteY1" fmla="*/ 1269699 h 3236034"/>
                  <a:gd name="connsiteX2" fmla="*/ 792088 w 1024947"/>
                  <a:gd name="connsiteY2" fmla="*/ 3236034 h 3236034"/>
                  <a:gd name="connsiteX3" fmla="*/ 792088 w 1024947"/>
                  <a:gd name="connsiteY3" fmla="*/ 3236034 h 3236034"/>
                  <a:gd name="connsiteX4" fmla="*/ 0 w 1024947"/>
                  <a:gd name="connsiteY4" fmla="*/ 3236034 h 3236034"/>
                  <a:gd name="connsiteX5" fmla="*/ 0 w 1024947"/>
                  <a:gd name="connsiteY5" fmla="*/ 3236034 h 3236034"/>
                  <a:gd name="connsiteX6" fmla="*/ 0 w 1024947"/>
                  <a:gd name="connsiteY6" fmla="*/ 886926 h 3236034"/>
                  <a:gd name="connsiteX7" fmla="*/ 397829 w 1024947"/>
                  <a:gd name="connsiteY7" fmla="*/ 0 h 3236034"/>
                  <a:gd name="connsiteX0" fmla="*/ 397829 w 1043356"/>
                  <a:gd name="connsiteY0" fmla="*/ 0 h 3236034"/>
                  <a:gd name="connsiteX1" fmla="*/ 780289 w 1043356"/>
                  <a:gd name="connsiteY1" fmla="*/ 1216537 h 3236034"/>
                  <a:gd name="connsiteX2" fmla="*/ 792088 w 1043356"/>
                  <a:gd name="connsiteY2" fmla="*/ 3236034 h 3236034"/>
                  <a:gd name="connsiteX3" fmla="*/ 792088 w 1043356"/>
                  <a:gd name="connsiteY3" fmla="*/ 3236034 h 3236034"/>
                  <a:gd name="connsiteX4" fmla="*/ 0 w 1043356"/>
                  <a:gd name="connsiteY4" fmla="*/ 3236034 h 3236034"/>
                  <a:gd name="connsiteX5" fmla="*/ 0 w 1043356"/>
                  <a:gd name="connsiteY5" fmla="*/ 3236034 h 3236034"/>
                  <a:gd name="connsiteX6" fmla="*/ 0 w 1043356"/>
                  <a:gd name="connsiteY6" fmla="*/ 886926 h 3236034"/>
                  <a:gd name="connsiteX7" fmla="*/ 397829 w 1043356"/>
                  <a:gd name="connsiteY7" fmla="*/ 0 h 3236034"/>
                  <a:gd name="connsiteX0" fmla="*/ 397829 w 971742"/>
                  <a:gd name="connsiteY0" fmla="*/ 0 h 3236034"/>
                  <a:gd name="connsiteX1" fmla="*/ 780289 w 971742"/>
                  <a:gd name="connsiteY1" fmla="*/ 1216537 h 3236034"/>
                  <a:gd name="connsiteX2" fmla="*/ 792088 w 971742"/>
                  <a:gd name="connsiteY2" fmla="*/ 3236034 h 3236034"/>
                  <a:gd name="connsiteX3" fmla="*/ 792088 w 971742"/>
                  <a:gd name="connsiteY3" fmla="*/ 3236034 h 3236034"/>
                  <a:gd name="connsiteX4" fmla="*/ 0 w 971742"/>
                  <a:gd name="connsiteY4" fmla="*/ 3236034 h 3236034"/>
                  <a:gd name="connsiteX5" fmla="*/ 0 w 971742"/>
                  <a:gd name="connsiteY5" fmla="*/ 3236034 h 3236034"/>
                  <a:gd name="connsiteX6" fmla="*/ 0 w 971742"/>
                  <a:gd name="connsiteY6" fmla="*/ 886926 h 3236034"/>
                  <a:gd name="connsiteX7" fmla="*/ 397829 w 971742"/>
                  <a:gd name="connsiteY7" fmla="*/ 0 h 3236034"/>
                  <a:gd name="connsiteX0" fmla="*/ 397829 w 1007471"/>
                  <a:gd name="connsiteY0" fmla="*/ 0 h 3236034"/>
                  <a:gd name="connsiteX1" fmla="*/ 780289 w 1007471"/>
                  <a:gd name="connsiteY1" fmla="*/ 1216537 h 3236034"/>
                  <a:gd name="connsiteX2" fmla="*/ 792088 w 1007471"/>
                  <a:gd name="connsiteY2" fmla="*/ 3236034 h 3236034"/>
                  <a:gd name="connsiteX3" fmla="*/ 792088 w 1007471"/>
                  <a:gd name="connsiteY3" fmla="*/ 3236034 h 3236034"/>
                  <a:gd name="connsiteX4" fmla="*/ 0 w 1007471"/>
                  <a:gd name="connsiteY4" fmla="*/ 3236034 h 3236034"/>
                  <a:gd name="connsiteX5" fmla="*/ 0 w 1007471"/>
                  <a:gd name="connsiteY5" fmla="*/ 3236034 h 3236034"/>
                  <a:gd name="connsiteX6" fmla="*/ 0 w 1007471"/>
                  <a:gd name="connsiteY6" fmla="*/ 886926 h 3236034"/>
                  <a:gd name="connsiteX7" fmla="*/ 397829 w 1007471"/>
                  <a:gd name="connsiteY7" fmla="*/ 0 h 3236034"/>
                  <a:gd name="connsiteX0" fmla="*/ 397829 w 983631"/>
                  <a:gd name="connsiteY0" fmla="*/ 0 h 3236034"/>
                  <a:gd name="connsiteX1" fmla="*/ 780289 w 983631"/>
                  <a:gd name="connsiteY1" fmla="*/ 1216537 h 3236034"/>
                  <a:gd name="connsiteX2" fmla="*/ 792088 w 983631"/>
                  <a:gd name="connsiteY2" fmla="*/ 3236034 h 3236034"/>
                  <a:gd name="connsiteX3" fmla="*/ 792088 w 983631"/>
                  <a:gd name="connsiteY3" fmla="*/ 3236034 h 3236034"/>
                  <a:gd name="connsiteX4" fmla="*/ 0 w 983631"/>
                  <a:gd name="connsiteY4" fmla="*/ 3236034 h 3236034"/>
                  <a:gd name="connsiteX5" fmla="*/ 0 w 983631"/>
                  <a:gd name="connsiteY5" fmla="*/ 3236034 h 3236034"/>
                  <a:gd name="connsiteX6" fmla="*/ 0 w 983631"/>
                  <a:gd name="connsiteY6" fmla="*/ 886926 h 3236034"/>
                  <a:gd name="connsiteX7" fmla="*/ 397829 w 983631"/>
                  <a:gd name="connsiteY7" fmla="*/ 0 h 3236034"/>
                  <a:gd name="connsiteX0" fmla="*/ 397829 w 983630"/>
                  <a:gd name="connsiteY0" fmla="*/ 9390 h 3245424"/>
                  <a:gd name="connsiteX1" fmla="*/ 780289 w 983630"/>
                  <a:gd name="connsiteY1" fmla="*/ 1225927 h 3245424"/>
                  <a:gd name="connsiteX2" fmla="*/ 792088 w 983630"/>
                  <a:gd name="connsiteY2" fmla="*/ 3245424 h 3245424"/>
                  <a:gd name="connsiteX3" fmla="*/ 792088 w 983630"/>
                  <a:gd name="connsiteY3" fmla="*/ 3245424 h 3245424"/>
                  <a:gd name="connsiteX4" fmla="*/ 0 w 983630"/>
                  <a:gd name="connsiteY4" fmla="*/ 3245424 h 3245424"/>
                  <a:gd name="connsiteX5" fmla="*/ 0 w 983630"/>
                  <a:gd name="connsiteY5" fmla="*/ 3245424 h 3245424"/>
                  <a:gd name="connsiteX6" fmla="*/ 0 w 983630"/>
                  <a:gd name="connsiteY6" fmla="*/ 896316 h 3245424"/>
                  <a:gd name="connsiteX7" fmla="*/ 397829 w 983630"/>
                  <a:gd name="connsiteY7" fmla="*/ 9390 h 3245424"/>
                  <a:gd name="connsiteX0" fmla="*/ 397829 w 974605"/>
                  <a:gd name="connsiteY0" fmla="*/ 6357 h 3242391"/>
                  <a:gd name="connsiteX1" fmla="*/ 766650 w 974605"/>
                  <a:gd name="connsiteY1" fmla="*/ 1552503 h 3242391"/>
                  <a:gd name="connsiteX2" fmla="*/ 792088 w 974605"/>
                  <a:gd name="connsiteY2" fmla="*/ 3242391 h 3242391"/>
                  <a:gd name="connsiteX3" fmla="*/ 792088 w 974605"/>
                  <a:gd name="connsiteY3" fmla="*/ 3242391 h 3242391"/>
                  <a:gd name="connsiteX4" fmla="*/ 0 w 974605"/>
                  <a:gd name="connsiteY4" fmla="*/ 3242391 h 3242391"/>
                  <a:gd name="connsiteX5" fmla="*/ 0 w 974605"/>
                  <a:gd name="connsiteY5" fmla="*/ 3242391 h 3242391"/>
                  <a:gd name="connsiteX6" fmla="*/ 0 w 974605"/>
                  <a:gd name="connsiteY6" fmla="*/ 893283 h 3242391"/>
                  <a:gd name="connsiteX7" fmla="*/ 397829 w 974605"/>
                  <a:gd name="connsiteY7" fmla="*/ 6357 h 3242391"/>
                  <a:gd name="connsiteX0" fmla="*/ 397829 w 964009"/>
                  <a:gd name="connsiteY0" fmla="*/ 7874 h 3243908"/>
                  <a:gd name="connsiteX1" fmla="*/ 766650 w 964009"/>
                  <a:gd name="connsiteY1" fmla="*/ 1554020 h 3243908"/>
                  <a:gd name="connsiteX2" fmla="*/ 792088 w 964009"/>
                  <a:gd name="connsiteY2" fmla="*/ 3243908 h 3243908"/>
                  <a:gd name="connsiteX3" fmla="*/ 792088 w 964009"/>
                  <a:gd name="connsiteY3" fmla="*/ 3243908 h 3243908"/>
                  <a:gd name="connsiteX4" fmla="*/ 0 w 964009"/>
                  <a:gd name="connsiteY4" fmla="*/ 3243908 h 3243908"/>
                  <a:gd name="connsiteX5" fmla="*/ 0 w 964009"/>
                  <a:gd name="connsiteY5" fmla="*/ 3243908 h 3243908"/>
                  <a:gd name="connsiteX6" fmla="*/ 0 w 964009"/>
                  <a:gd name="connsiteY6" fmla="*/ 894800 h 3243908"/>
                  <a:gd name="connsiteX7" fmla="*/ 397829 w 964009"/>
                  <a:gd name="connsiteY7" fmla="*/ 7874 h 3243908"/>
                  <a:gd name="connsiteX0" fmla="*/ 397829 w 1103655"/>
                  <a:gd name="connsiteY0" fmla="*/ 5470 h 3241504"/>
                  <a:gd name="connsiteX1" fmla="*/ 1096679 w 1103655"/>
                  <a:gd name="connsiteY1" fmla="*/ 590921 h 3241504"/>
                  <a:gd name="connsiteX2" fmla="*/ 766650 w 1103655"/>
                  <a:gd name="connsiteY2" fmla="*/ 1551616 h 3241504"/>
                  <a:gd name="connsiteX3" fmla="*/ 792088 w 1103655"/>
                  <a:gd name="connsiteY3" fmla="*/ 3241504 h 3241504"/>
                  <a:gd name="connsiteX4" fmla="*/ 792088 w 1103655"/>
                  <a:gd name="connsiteY4" fmla="*/ 3241504 h 3241504"/>
                  <a:gd name="connsiteX5" fmla="*/ 0 w 1103655"/>
                  <a:gd name="connsiteY5" fmla="*/ 3241504 h 3241504"/>
                  <a:gd name="connsiteX6" fmla="*/ 0 w 1103655"/>
                  <a:gd name="connsiteY6" fmla="*/ 3241504 h 3241504"/>
                  <a:gd name="connsiteX7" fmla="*/ 0 w 1103655"/>
                  <a:gd name="connsiteY7" fmla="*/ 892396 h 3241504"/>
                  <a:gd name="connsiteX8" fmla="*/ 397829 w 1103655"/>
                  <a:gd name="connsiteY8" fmla="*/ 5470 h 3241504"/>
                  <a:gd name="connsiteX0" fmla="*/ 397829 w 1103454"/>
                  <a:gd name="connsiteY0" fmla="*/ 5470 h 3241504"/>
                  <a:gd name="connsiteX1" fmla="*/ 1096679 w 1103454"/>
                  <a:gd name="connsiteY1" fmla="*/ 590921 h 3241504"/>
                  <a:gd name="connsiteX2" fmla="*/ 754433 w 1103454"/>
                  <a:gd name="connsiteY2" fmla="*/ 1523041 h 3241504"/>
                  <a:gd name="connsiteX3" fmla="*/ 792088 w 1103454"/>
                  <a:gd name="connsiteY3" fmla="*/ 3241504 h 3241504"/>
                  <a:gd name="connsiteX4" fmla="*/ 792088 w 1103454"/>
                  <a:gd name="connsiteY4" fmla="*/ 3241504 h 3241504"/>
                  <a:gd name="connsiteX5" fmla="*/ 0 w 1103454"/>
                  <a:gd name="connsiteY5" fmla="*/ 3241504 h 3241504"/>
                  <a:gd name="connsiteX6" fmla="*/ 0 w 1103454"/>
                  <a:gd name="connsiteY6" fmla="*/ 3241504 h 3241504"/>
                  <a:gd name="connsiteX7" fmla="*/ 0 w 1103454"/>
                  <a:gd name="connsiteY7" fmla="*/ 892396 h 3241504"/>
                  <a:gd name="connsiteX8" fmla="*/ 397829 w 1103454"/>
                  <a:gd name="connsiteY8" fmla="*/ 5470 h 3241504"/>
                  <a:gd name="connsiteX0" fmla="*/ 397829 w 1103176"/>
                  <a:gd name="connsiteY0" fmla="*/ 5470 h 3241504"/>
                  <a:gd name="connsiteX1" fmla="*/ 1096679 w 1103176"/>
                  <a:gd name="connsiteY1" fmla="*/ 590921 h 3241504"/>
                  <a:gd name="connsiteX2" fmla="*/ 754433 w 1103176"/>
                  <a:gd name="connsiteY2" fmla="*/ 1523041 h 3241504"/>
                  <a:gd name="connsiteX3" fmla="*/ 792088 w 1103176"/>
                  <a:gd name="connsiteY3" fmla="*/ 3241504 h 3241504"/>
                  <a:gd name="connsiteX4" fmla="*/ 792088 w 1103176"/>
                  <a:gd name="connsiteY4" fmla="*/ 3241504 h 3241504"/>
                  <a:gd name="connsiteX5" fmla="*/ 0 w 1103176"/>
                  <a:gd name="connsiteY5" fmla="*/ 3241504 h 3241504"/>
                  <a:gd name="connsiteX6" fmla="*/ 0 w 1103176"/>
                  <a:gd name="connsiteY6" fmla="*/ 3241504 h 3241504"/>
                  <a:gd name="connsiteX7" fmla="*/ 0 w 1103176"/>
                  <a:gd name="connsiteY7" fmla="*/ 892396 h 3241504"/>
                  <a:gd name="connsiteX8" fmla="*/ 397829 w 1103176"/>
                  <a:gd name="connsiteY8" fmla="*/ 5470 h 3241504"/>
                  <a:gd name="connsiteX0" fmla="*/ 397829 w 1103176"/>
                  <a:gd name="connsiteY0" fmla="*/ 5470 h 3241504"/>
                  <a:gd name="connsiteX1" fmla="*/ 1096679 w 1103176"/>
                  <a:gd name="connsiteY1" fmla="*/ 590921 h 3241504"/>
                  <a:gd name="connsiteX2" fmla="*/ 754433 w 1103176"/>
                  <a:gd name="connsiteY2" fmla="*/ 1503991 h 3241504"/>
                  <a:gd name="connsiteX3" fmla="*/ 792088 w 1103176"/>
                  <a:gd name="connsiteY3" fmla="*/ 3241504 h 3241504"/>
                  <a:gd name="connsiteX4" fmla="*/ 792088 w 1103176"/>
                  <a:gd name="connsiteY4" fmla="*/ 3241504 h 3241504"/>
                  <a:gd name="connsiteX5" fmla="*/ 0 w 1103176"/>
                  <a:gd name="connsiteY5" fmla="*/ 3241504 h 3241504"/>
                  <a:gd name="connsiteX6" fmla="*/ 0 w 1103176"/>
                  <a:gd name="connsiteY6" fmla="*/ 3241504 h 3241504"/>
                  <a:gd name="connsiteX7" fmla="*/ 0 w 1103176"/>
                  <a:gd name="connsiteY7" fmla="*/ 892396 h 3241504"/>
                  <a:gd name="connsiteX8" fmla="*/ 397829 w 1103176"/>
                  <a:gd name="connsiteY8" fmla="*/ 5470 h 3241504"/>
                  <a:gd name="connsiteX0" fmla="*/ 397829 w 1193682"/>
                  <a:gd name="connsiteY0" fmla="*/ 5721 h 3241755"/>
                  <a:gd name="connsiteX1" fmla="*/ 1188312 w 1193682"/>
                  <a:gd name="connsiteY1" fmla="*/ 572122 h 3241755"/>
                  <a:gd name="connsiteX2" fmla="*/ 754433 w 1193682"/>
                  <a:gd name="connsiteY2" fmla="*/ 1504242 h 3241755"/>
                  <a:gd name="connsiteX3" fmla="*/ 792088 w 1193682"/>
                  <a:gd name="connsiteY3" fmla="*/ 3241755 h 3241755"/>
                  <a:gd name="connsiteX4" fmla="*/ 792088 w 1193682"/>
                  <a:gd name="connsiteY4" fmla="*/ 3241755 h 3241755"/>
                  <a:gd name="connsiteX5" fmla="*/ 0 w 1193682"/>
                  <a:gd name="connsiteY5" fmla="*/ 3241755 h 3241755"/>
                  <a:gd name="connsiteX6" fmla="*/ 0 w 1193682"/>
                  <a:gd name="connsiteY6" fmla="*/ 3241755 h 3241755"/>
                  <a:gd name="connsiteX7" fmla="*/ 0 w 1193682"/>
                  <a:gd name="connsiteY7" fmla="*/ 892647 h 3241755"/>
                  <a:gd name="connsiteX8" fmla="*/ 397829 w 1193682"/>
                  <a:gd name="connsiteY8" fmla="*/ 5721 h 3241755"/>
                  <a:gd name="connsiteX0" fmla="*/ 397829 w 1188313"/>
                  <a:gd name="connsiteY0" fmla="*/ 5721 h 3241755"/>
                  <a:gd name="connsiteX1" fmla="*/ 1188312 w 1188313"/>
                  <a:gd name="connsiteY1" fmla="*/ 572122 h 3241755"/>
                  <a:gd name="connsiteX2" fmla="*/ 754433 w 1188313"/>
                  <a:gd name="connsiteY2" fmla="*/ 1504242 h 3241755"/>
                  <a:gd name="connsiteX3" fmla="*/ 792088 w 1188313"/>
                  <a:gd name="connsiteY3" fmla="*/ 3241755 h 3241755"/>
                  <a:gd name="connsiteX4" fmla="*/ 792088 w 1188313"/>
                  <a:gd name="connsiteY4" fmla="*/ 3241755 h 3241755"/>
                  <a:gd name="connsiteX5" fmla="*/ 0 w 1188313"/>
                  <a:gd name="connsiteY5" fmla="*/ 3241755 h 3241755"/>
                  <a:gd name="connsiteX6" fmla="*/ 0 w 1188313"/>
                  <a:gd name="connsiteY6" fmla="*/ 3241755 h 3241755"/>
                  <a:gd name="connsiteX7" fmla="*/ 0 w 1188313"/>
                  <a:gd name="connsiteY7" fmla="*/ 892647 h 3241755"/>
                  <a:gd name="connsiteX8" fmla="*/ 397829 w 1188313"/>
                  <a:gd name="connsiteY8" fmla="*/ 5721 h 3241755"/>
                  <a:gd name="connsiteX0" fmla="*/ 397829 w 1200430"/>
                  <a:gd name="connsiteY0" fmla="*/ 6518 h 3242552"/>
                  <a:gd name="connsiteX1" fmla="*/ 1188312 w 1200430"/>
                  <a:gd name="connsiteY1" fmla="*/ 572919 h 3242552"/>
                  <a:gd name="connsiteX2" fmla="*/ 754433 w 1200430"/>
                  <a:gd name="connsiteY2" fmla="*/ 1505039 h 3242552"/>
                  <a:gd name="connsiteX3" fmla="*/ 792088 w 1200430"/>
                  <a:gd name="connsiteY3" fmla="*/ 3242552 h 3242552"/>
                  <a:gd name="connsiteX4" fmla="*/ 792088 w 1200430"/>
                  <a:gd name="connsiteY4" fmla="*/ 3242552 h 3242552"/>
                  <a:gd name="connsiteX5" fmla="*/ 0 w 1200430"/>
                  <a:gd name="connsiteY5" fmla="*/ 3242552 h 3242552"/>
                  <a:gd name="connsiteX6" fmla="*/ 0 w 1200430"/>
                  <a:gd name="connsiteY6" fmla="*/ 3242552 h 3242552"/>
                  <a:gd name="connsiteX7" fmla="*/ 0 w 1200430"/>
                  <a:gd name="connsiteY7" fmla="*/ 893444 h 3242552"/>
                  <a:gd name="connsiteX8" fmla="*/ 397829 w 1200430"/>
                  <a:gd name="connsiteY8" fmla="*/ 6518 h 3242552"/>
                  <a:gd name="connsiteX0" fmla="*/ 367285 w 1200000"/>
                  <a:gd name="connsiteY0" fmla="*/ 7711 h 3186595"/>
                  <a:gd name="connsiteX1" fmla="*/ 1188312 w 1200000"/>
                  <a:gd name="connsiteY1" fmla="*/ 516962 h 3186595"/>
                  <a:gd name="connsiteX2" fmla="*/ 754433 w 1200000"/>
                  <a:gd name="connsiteY2" fmla="*/ 1449082 h 3186595"/>
                  <a:gd name="connsiteX3" fmla="*/ 792088 w 1200000"/>
                  <a:gd name="connsiteY3" fmla="*/ 3186595 h 3186595"/>
                  <a:gd name="connsiteX4" fmla="*/ 792088 w 1200000"/>
                  <a:gd name="connsiteY4" fmla="*/ 3186595 h 3186595"/>
                  <a:gd name="connsiteX5" fmla="*/ 0 w 1200000"/>
                  <a:gd name="connsiteY5" fmla="*/ 3186595 h 3186595"/>
                  <a:gd name="connsiteX6" fmla="*/ 0 w 1200000"/>
                  <a:gd name="connsiteY6" fmla="*/ 3186595 h 3186595"/>
                  <a:gd name="connsiteX7" fmla="*/ 0 w 1200000"/>
                  <a:gd name="connsiteY7" fmla="*/ 837487 h 3186595"/>
                  <a:gd name="connsiteX8" fmla="*/ 367285 w 1200000"/>
                  <a:gd name="connsiteY8" fmla="*/ 7711 h 3186595"/>
                  <a:gd name="connsiteX0" fmla="*/ 367285 w 1200505"/>
                  <a:gd name="connsiteY0" fmla="*/ 1566 h 3180450"/>
                  <a:gd name="connsiteX1" fmla="*/ 1188312 w 1200505"/>
                  <a:gd name="connsiteY1" fmla="*/ 510817 h 3180450"/>
                  <a:gd name="connsiteX2" fmla="*/ 754433 w 1200505"/>
                  <a:gd name="connsiteY2" fmla="*/ 1442937 h 3180450"/>
                  <a:gd name="connsiteX3" fmla="*/ 792088 w 1200505"/>
                  <a:gd name="connsiteY3" fmla="*/ 3180450 h 3180450"/>
                  <a:gd name="connsiteX4" fmla="*/ 792088 w 1200505"/>
                  <a:gd name="connsiteY4" fmla="*/ 3180450 h 3180450"/>
                  <a:gd name="connsiteX5" fmla="*/ 0 w 1200505"/>
                  <a:gd name="connsiteY5" fmla="*/ 3180450 h 3180450"/>
                  <a:gd name="connsiteX6" fmla="*/ 0 w 1200505"/>
                  <a:gd name="connsiteY6" fmla="*/ 3180450 h 3180450"/>
                  <a:gd name="connsiteX7" fmla="*/ 0 w 1200505"/>
                  <a:gd name="connsiteY7" fmla="*/ 831342 h 3180450"/>
                  <a:gd name="connsiteX8" fmla="*/ 367285 w 1200505"/>
                  <a:gd name="connsiteY8" fmla="*/ 1566 h 3180450"/>
                  <a:gd name="connsiteX0" fmla="*/ 367858 w 1201078"/>
                  <a:gd name="connsiteY0" fmla="*/ 1566 h 3180450"/>
                  <a:gd name="connsiteX1" fmla="*/ 1188885 w 1201078"/>
                  <a:gd name="connsiteY1" fmla="*/ 510817 h 3180450"/>
                  <a:gd name="connsiteX2" fmla="*/ 755006 w 1201078"/>
                  <a:gd name="connsiteY2" fmla="*/ 1442937 h 3180450"/>
                  <a:gd name="connsiteX3" fmla="*/ 792661 w 1201078"/>
                  <a:gd name="connsiteY3" fmla="*/ 3180450 h 3180450"/>
                  <a:gd name="connsiteX4" fmla="*/ 792661 w 1201078"/>
                  <a:gd name="connsiteY4" fmla="*/ 3180450 h 3180450"/>
                  <a:gd name="connsiteX5" fmla="*/ 573 w 1201078"/>
                  <a:gd name="connsiteY5" fmla="*/ 3180450 h 3180450"/>
                  <a:gd name="connsiteX6" fmla="*/ 573 w 1201078"/>
                  <a:gd name="connsiteY6" fmla="*/ 3180450 h 3180450"/>
                  <a:gd name="connsiteX7" fmla="*/ 573 w 1201078"/>
                  <a:gd name="connsiteY7" fmla="*/ 831342 h 3180450"/>
                  <a:gd name="connsiteX8" fmla="*/ 367858 w 1201078"/>
                  <a:gd name="connsiteY8" fmla="*/ 1566 h 3180450"/>
                  <a:gd name="connsiteX0" fmla="*/ 367859 w 1249271"/>
                  <a:gd name="connsiteY0" fmla="*/ 1508 h 3180392"/>
                  <a:gd name="connsiteX1" fmla="*/ 1237757 w 1249271"/>
                  <a:gd name="connsiteY1" fmla="*/ 520284 h 3180392"/>
                  <a:gd name="connsiteX2" fmla="*/ 755007 w 1249271"/>
                  <a:gd name="connsiteY2" fmla="*/ 1442879 h 3180392"/>
                  <a:gd name="connsiteX3" fmla="*/ 792662 w 1249271"/>
                  <a:gd name="connsiteY3" fmla="*/ 3180392 h 3180392"/>
                  <a:gd name="connsiteX4" fmla="*/ 792662 w 1249271"/>
                  <a:gd name="connsiteY4" fmla="*/ 3180392 h 3180392"/>
                  <a:gd name="connsiteX5" fmla="*/ 574 w 1249271"/>
                  <a:gd name="connsiteY5" fmla="*/ 3180392 h 3180392"/>
                  <a:gd name="connsiteX6" fmla="*/ 574 w 1249271"/>
                  <a:gd name="connsiteY6" fmla="*/ 3180392 h 3180392"/>
                  <a:gd name="connsiteX7" fmla="*/ 574 w 1249271"/>
                  <a:gd name="connsiteY7" fmla="*/ 831284 h 3180392"/>
                  <a:gd name="connsiteX8" fmla="*/ 367859 w 1249271"/>
                  <a:gd name="connsiteY8" fmla="*/ 1508 h 3180392"/>
                  <a:gd name="connsiteX0" fmla="*/ 367859 w 1249271"/>
                  <a:gd name="connsiteY0" fmla="*/ 1508 h 3180392"/>
                  <a:gd name="connsiteX1" fmla="*/ 1237757 w 1249271"/>
                  <a:gd name="connsiteY1" fmla="*/ 520284 h 3180392"/>
                  <a:gd name="connsiteX2" fmla="*/ 755007 w 1249271"/>
                  <a:gd name="connsiteY2" fmla="*/ 1442879 h 3180392"/>
                  <a:gd name="connsiteX3" fmla="*/ 792662 w 1249271"/>
                  <a:gd name="connsiteY3" fmla="*/ 3180392 h 3180392"/>
                  <a:gd name="connsiteX4" fmla="*/ 792662 w 1249271"/>
                  <a:gd name="connsiteY4" fmla="*/ 3180392 h 3180392"/>
                  <a:gd name="connsiteX5" fmla="*/ 574 w 1249271"/>
                  <a:gd name="connsiteY5" fmla="*/ 3180392 h 3180392"/>
                  <a:gd name="connsiteX6" fmla="*/ 574 w 1249271"/>
                  <a:gd name="connsiteY6" fmla="*/ 3180392 h 3180392"/>
                  <a:gd name="connsiteX7" fmla="*/ 574 w 1249271"/>
                  <a:gd name="connsiteY7" fmla="*/ 831284 h 3180392"/>
                  <a:gd name="connsiteX8" fmla="*/ 367859 w 1249271"/>
                  <a:gd name="connsiteY8" fmla="*/ 1508 h 3180392"/>
                  <a:gd name="connsiteX0" fmla="*/ 367859 w 1240085"/>
                  <a:gd name="connsiteY0" fmla="*/ 1764 h 3180648"/>
                  <a:gd name="connsiteX1" fmla="*/ 1237757 w 1240085"/>
                  <a:gd name="connsiteY1" fmla="*/ 520540 h 3180648"/>
                  <a:gd name="connsiteX2" fmla="*/ 755007 w 1240085"/>
                  <a:gd name="connsiteY2" fmla="*/ 1443135 h 3180648"/>
                  <a:gd name="connsiteX3" fmla="*/ 792662 w 1240085"/>
                  <a:gd name="connsiteY3" fmla="*/ 3180648 h 3180648"/>
                  <a:gd name="connsiteX4" fmla="*/ 792662 w 1240085"/>
                  <a:gd name="connsiteY4" fmla="*/ 3180648 h 3180648"/>
                  <a:gd name="connsiteX5" fmla="*/ 574 w 1240085"/>
                  <a:gd name="connsiteY5" fmla="*/ 3180648 h 3180648"/>
                  <a:gd name="connsiteX6" fmla="*/ 574 w 1240085"/>
                  <a:gd name="connsiteY6" fmla="*/ 3180648 h 3180648"/>
                  <a:gd name="connsiteX7" fmla="*/ 574 w 1240085"/>
                  <a:gd name="connsiteY7" fmla="*/ 831540 h 3180648"/>
                  <a:gd name="connsiteX8" fmla="*/ 367859 w 1240085"/>
                  <a:gd name="connsiteY8" fmla="*/ 1764 h 3180648"/>
                  <a:gd name="connsiteX0" fmla="*/ 367859 w 1240086"/>
                  <a:gd name="connsiteY0" fmla="*/ 1764 h 3180648"/>
                  <a:gd name="connsiteX1" fmla="*/ 1237757 w 1240086"/>
                  <a:gd name="connsiteY1" fmla="*/ 520540 h 3180648"/>
                  <a:gd name="connsiteX2" fmla="*/ 755007 w 1240086"/>
                  <a:gd name="connsiteY2" fmla="*/ 1443135 h 3180648"/>
                  <a:gd name="connsiteX3" fmla="*/ 792662 w 1240086"/>
                  <a:gd name="connsiteY3" fmla="*/ 3180648 h 3180648"/>
                  <a:gd name="connsiteX4" fmla="*/ 792662 w 1240086"/>
                  <a:gd name="connsiteY4" fmla="*/ 3180648 h 3180648"/>
                  <a:gd name="connsiteX5" fmla="*/ 574 w 1240086"/>
                  <a:gd name="connsiteY5" fmla="*/ 3180648 h 3180648"/>
                  <a:gd name="connsiteX6" fmla="*/ 574 w 1240086"/>
                  <a:gd name="connsiteY6" fmla="*/ 3180648 h 3180648"/>
                  <a:gd name="connsiteX7" fmla="*/ 574 w 1240086"/>
                  <a:gd name="connsiteY7" fmla="*/ 831540 h 3180648"/>
                  <a:gd name="connsiteX8" fmla="*/ 367859 w 1240086"/>
                  <a:gd name="connsiteY8" fmla="*/ 1764 h 3180648"/>
                  <a:gd name="connsiteX0" fmla="*/ 373394 w 1239532"/>
                  <a:gd name="connsiteY0" fmla="*/ 1562 h 3209021"/>
                  <a:gd name="connsiteX1" fmla="*/ 1237184 w 1239532"/>
                  <a:gd name="connsiteY1" fmla="*/ 548913 h 3209021"/>
                  <a:gd name="connsiteX2" fmla="*/ 754434 w 1239532"/>
                  <a:gd name="connsiteY2" fmla="*/ 1471508 h 3209021"/>
                  <a:gd name="connsiteX3" fmla="*/ 792089 w 1239532"/>
                  <a:gd name="connsiteY3" fmla="*/ 3209021 h 3209021"/>
                  <a:gd name="connsiteX4" fmla="*/ 792089 w 1239532"/>
                  <a:gd name="connsiteY4" fmla="*/ 3209021 h 3209021"/>
                  <a:gd name="connsiteX5" fmla="*/ 1 w 1239532"/>
                  <a:gd name="connsiteY5" fmla="*/ 3209021 h 3209021"/>
                  <a:gd name="connsiteX6" fmla="*/ 1 w 1239532"/>
                  <a:gd name="connsiteY6" fmla="*/ 3209021 h 3209021"/>
                  <a:gd name="connsiteX7" fmla="*/ 1 w 1239532"/>
                  <a:gd name="connsiteY7" fmla="*/ 859913 h 3209021"/>
                  <a:gd name="connsiteX8" fmla="*/ 373394 w 1239532"/>
                  <a:gd name="connsiteY8" fmla="*/ 1562 h 3209021"/>
                  <a:gd name="connsiteX0" fmla="*/ 373393 w 1239758"/>
                  <a:gd name="connsiteY0" fmla="*/ 0 h 3207459"/>
                  <a:gd name="connsiteX1" fmla="*/ 1237183 w 1239758"/>
                  <a:gd name="connsiteY1" fmla="*/ 547351 h 3207459"/>
                  <a:gd name="connsiteX2" fmla="*/ 754433 w 1239758"/>
                  <a:gd name="connsiteY2" fmla="*/ 1469946 h 3207459"/>
                  <a:gd name="connsiteX3" fmla="*/ 792088 w 1239758"/>
                  <a:gd name="connsiteY3" fmla="*/ 3207459 h 3207459"/>
                  <a:gd name="connsiteX4" fmla="*/ 792088 w 1239758"/>
                  <a:gd name="connsiteY4" fmla="*/ 3207459 h 3207459"/>
                  <a:gd name="connsiteX5" fmla="*/ 0 w 1239758"/>
                  <a:gd name="connsiteY5" fmla="*/ 3207459 h 3207459"/>
                  <a:gd name="connsiteX6" fmla="*/ 0 w 1239758"/>
                  <a:gd name="connsiteY6" fmla="*/ 3207459 h 3207459"/>
                  <a:gd name="connsiteX7" fmla="*/ 0 w 1239758"/>
                  <a:gd name="connsiteY7" fmla="*/ 858351 h 3207459"/>
                  <a:gd name="connsiteX8" fmla="*/ 373393 w 1239758"/>
                  <a:gd name="connsiteY8" fmla="*/ 0 h 3207459"/>
                  <a:gd name="connsiteX0" fmla="*/ 380199 w 1246564"/>
                  <a:gd name="connsiteY0" fmla="*/ 0 h 3207459"/>
                  <a:gd name="connsiteX1" fmla="*/ 1243989 w 1246564"/>
                  <a:gd name="connsiteY1" fmla="*/ 547351 h 3207459"/>
                  <a:gd name="connsiteX2" fmla="*/ 761239 w 1246564"/>
                  <a:gd name="connsiteY2" fmla="*/ 1469946 h 3207459"/>
                  <a:gd name="connsiteX3" fmla="*/ 798894 w 1246564"/>
                  <a:gd name="connsiteY3" fmla="*/ 3207459 h 3207459"/>
                  <a:gd name="connsiteX4" fmla="*/ 798894 w 1246564"/>
                  <a:gd name="connsiteY4" fmla="*/ 3207459 h 3207459"/>
                  <a:gd name="connsiteX5" fmla="*/ 6806 w 1246564"/>
                  <a:gd name="connsiteY5" fmla="*/ 3207459 h 3207459"/>
                  <a:gd name="connsiteX6" fmla="*/ 6806 w 1246564"/>
                  <a:gd name="connsiteY6" fmla="*/ 3207459 h 3207459"/>
                  <a:gd name="connsiteX7" fmla="*/ 6806 w 1246564"/>
                  <a:gd name="connsiteY7" fmla="*/ 858351 h 3207459"/>
                  <a:gd name="connsiteX8" fmla="*/ 380199 w 1246564"/>
                  <a:gd name="connsiteY8" fmla="*/ 0 h 3207459"/>
                  <a:gd name="connsiteX0" fmla="*/ 380199 w 1246610"/>
                  <a:gd name="connsiteY0" fmla="*/ 233 h 3207692"/>
                  <a:gd name="connsiteX1" fmla="*/ 1243989 w 1246610"/>
                  <a:gd name="connsiteY1" fmla="*/ 547584 h 3207692"/>
                  <a:gd name="connsiteX2" fmla="*/ 761239 w 1246610"/>
                  <a:gd name="connsiteY2" fmla="*/ 1470179 h 3207692"/>
                  <a:gd name="connsiteX3" fmla="*/ 798894 w 1246610"/>
                  <a:gd name="connsiteY3" fmla="*/ 3207692 h 3207692"/>
                  <a:gd name="connsiteX4" fmla="*/ 798894 w 1246610"/>
                  <a:gd name="connsiteY4" fmla="*/ 3207692 h 3207692"/>
                  <a:gd name="connsiteX5" fmla="*/ 6806 w 1246610"/>
                  <a:gd name="connsiteY5" fmla="*/ 3207692 h 3207692"/>
                  <a:gd name="connsiteX6" fmla="*/ 6806 w 1246610"/>
                  <a:gd name="connsiteY6" fmla="*/ 3207692 h 3207692"/>
                  <a:gd name="connsiteX7" fmla="*/ 6806 w 1246610"/>
                  <a:gd name="connsiteY7" fmla="*/ 858584 h 3207692"/>
                  <a:gd name="connsiteX8" fmla="*/ 380199 w 1246610"/>
                  <a:gd name="connsiteY8" fmla="*/ 233 h 3207692"/>
                  <a:gd name="connsiteX0" fmla="*/ 380199 w 1301393"/>
                  <a:gd name="connsiteY0" fmla="*/ 233 h 3207692"/>
                  <a:gd name="connsiteX1" fmla="*/ 1298970 w 1301393"/>
                  <a:gd name="connsiteY1" fmla="*/ 547584 h 3207692"/>
                  <a:gd name="connsiteX2" fmla="*/ 761239 w 1301393"/>
                  <a:gd name="connsiteY2" fmla="*/ 1470179 h 3207692"/>
                  <a:gd name="connsiteX3" fmla="*/ 798894 w 1301393"/>
                  <a:gd name="connsiteY3" fmla="*/ 3207692 h 3207692"/>
                  <a:gd name="connsiteX4" fmla="*/ 798894 w 1301393"/>
                  <a:gd name="connsiteY4" fmla="*/ 3207692 h 3207692"/>
                  <a:gd name="connsiteX5" fmla="*/ 6806 w 1301393"/>
                  <a:gd name="connsiteY5" fmla="*/ 3207692 h 3207692"/>
                  <a:gd name="connsiteX6" fmla="*/ 6806 w 1301393"/>
                  <a:gd name="connsiteY6" fmla="*/ 3207692 h 3207692"/>
                  <a:gd name="connsiteX7" fmla="*/ 6806 w 1301393"/>
                  <a:gd name="connsiteY7" fmla="*/ 858584 h 3207692"/>
                  <a:gd name="connsiteX8" fmla="*/ 380199 w 1301393"/>
                  <a:gd name="connsiteY8" fmla="*/ 233 h 3207692"/>
                  <a:gd name="connsiteX0" fmla="*/ 380199 w 1301394"/>
                  <a:gd name="connsiteY0" fmla="*/ 233 h 3207692"/>
                  <a:gd name="connsiteX1" fmla="*/ 1298970 w 1301394"/>
                  <a:gd name="connsiteY1" fmla="*/ 547584 h 3207692"/>
                  <a:gd name="connsiteX2" fmla="*/ 761239 w 1301394"/>
                  <a:gd name="connsiteY2" fmla="*/ 1470179 h 3207692"/>
                  <a:gd name="connsiteX3" fmla="*/ 798894 w 1301394"/>
                  <a:gd name="connsiteY3" fmla="*/ 3207692 h 3207692"/>
                  <a:gd name="connsiteX4" fmla="*/ 798894 w 1301394"/>
                  <a:gd name="connsiteY4" fmla="*/ 3207692 h 3207692"/>
                  <a:gd name="connsiteX5" fmla="*/ 6806 w 1301394"/>
                  <a:gd name="connsiteY5" fmla="*/ 3207692 h 3207692"/>
                  <a:gd name="connsiteX6" fmla="*/ 6806 w 1301394"/>
                  <a:gd name="connsiteY6" fmla="*/ 3207692 h 3207692"/>
                  <a:gd name="connsiteX7" fmla="*/ 6806 w 1301394"/>
                  <a:gd name="connsiteY7" fmla="*/ 858584 h 3207692"/>
                  <a:gd name="connsiteX8" fmla="*/ 380199 w 1301394"/>
                  <a:gd name="connsiteY8" fmla="*/ 233 h 3207692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658146 w 1319958"/>
                  <a:gd name="connsiteY0" fmla="*/ 211 h 3207670"/>
                  <a:gd name="connsiteX1" fmla="*/ 1292164 w 1319958"/>
                  <a:gd name="connsiteY1" fmla="*/ 547562 h 3207670"/>
                  <a:gd name="connsiteX2" fmla="*/ 754433 w 1319958"/>
                  <a:gd name="connsiteY2" fmla="*/ 1470157 h 3207670"/>
                  <a:gd name="connsiteX3" fmla="*/ 792088 w 1319958"/>
                  <a:gd name="connsiteY3" fmla="*/ 3207670 h 3207670"/>
                  <a:gd name="connsiteX4" fmla="*/ 792088 w 1319958"/>
                  <a:gd name="connsiteY4" fmla="*/ 3207670 h 3207670"/>
                  <a:gd name="connsiteX5" fmla="*/ 0 w 1319958"/>
                  <a:gd name="connsiteY5" fmla="*/ 3207670 h 3207670"/>
                  <a:gd name="connsiteX6" fmla="*/ 0 w 1319958"/>
                  <a:gd name="connsiteY6" fmla="*/ 3207670 h 3207670"/>
                  <a:gd name="connsiteX7" fmla="*/ 0 w 1319958"/>
                  <a:gd name="connsiteY7" fmla="*/ 858562 h 3207670"/>
                  <a:gd name="connsiteX8" fmla="*/ 658146 w 1319958"/>
                  <a:gd name="connsiteY8" fmla="*/ 211 h 3207670"/>
                  <a:gd name="connsiteX0" fmla="*/ 786963 w 1326878"/>
                  <a:gd name="connsiteY0" fmla="*/ 205 h 3212949"/>
                  <a:gd name="connsiteX1" fmla="*/ 1292164 w 1326878"/>
                  <a:gd name="connsiteY1" fmla="*/ 552841 h 3212949"/>
                  <a:gd name="connsiteX2" fmla="*/ 754433 w 1326878"/>
                  <a:gd name="connsiteY2" fmla="*/ 1475436 h 3212949"/>
                  <a:gd name="connsiteX3" fmla="*/ 792088 w 1326878"/>
                  <a:gd name="connsiteY3" fmla="*/ 3212949 h 3212949"/>
                  <a:gd name="connsiteX4" fmla="*/ 792088 w 1326878"/>
                  <a:gd name="connsiteY4" fmla="*/ 3212949 h 3212949"/>
                  <a:gd name="connsiteX5" fmla="*/ 0 w 1326878"/>
                  <a:gd name="connsiteY5" fmla="*/ 3212949 h 3212949"/>
                  <a:gd name="connsiteX6" fmla="*/ 0 w 1326878"/>
                  <a:gd name="connsiteY6" fmla="*/ 3212949 h 3212949"/>
                  <a:gd name="connsiteX7" fmla="*/ 0 w 1326878"/>
                  <a:gd name="connsiteY7" fmla="*/ 863841 h 3212949"/>
                  <a:gd name="connsiteX8" fmla="*/ 786963 w 1326878"/>
                  <a:gd name="connsiteY8" fmla="*/ 205 h 3212949"/>
                  <a:gd name="connsiteX0" fmla="*/ 786963 w 1279105"/>
                  <a:gd name="connsiteY0" fmla="*/ 234 h 3212978"/>
                  <a:gd name="connsiteX1" fmla="*/ 1240608 w 1279105"/>
                  <a:gd name="connsiteY1" fmla="*/ 522725 h 3212978"/>
                  <a:gd name="connsiteX2" fmla="*/ 754433 w 1279105"/>
                  <a:gd name="connsiteY2" fmla="*/ 1475465 h 3212978"/>
                  <a:gd name="connsiteX3" fmla="*/ 792088 w 1279105"/>
                  <a:gd name="connsiteY3" fmla="*/ 3212978 h 3212978"/>
                  <a:gd name="connsiteX4" fmla="*/ 792088 w 1279105"/>
                  <a:gd name="connsiteY4" fmla="*/ 3212978 h 3212978"/>
                  <a:gd name="connsiteX5" fmla="*/ 0 w 1279105"/>
                  <a:gd name="connsiteY5" fmla="*/ 3212978 h 3212978"/>
                  <a:gd name="connsiteX6" fmla="*/ 0 w 1279105"/>
                  <a:gd name="connsiteY6" fmla="*/ 3212978 h 3212978"/>
                  <a:gd name="connsiteX7" fmla="*/ 0 w 1279105"/>
                  <a:gd name="connsiteY7" fmla="*/ 863870 h 3212978"/>
                  <a:gd name="connsiteX8" fmla="*/ 786963 w 1279105"/>
                  <a:gd name="connsiteY8" fmla="*/ 234 h 3212978"/>
                  <a:gd name="connsiteX0" fmla="*/ 786963 w 1232192"/>
                  <a:gd name="connsiteY0" fmla="*/ 272 h 3213016"/>
                  <a:gd name="connsiteX1" fmla="*/ 1189052 w 1232192"/>
                  <a:gd name="connsiteY1" fmla="*/ 492618 h 3213016"/>
                  <a:gd name="connsiteX2" fmla="*/ 754433 w 1232192"/>
                  <a:gd name="connsiteY2" fmla="*/ 1475503 h 3213016"/>
                  <a:gd name="connsiteX3" fmla="*/ 792088 w 1232192"/>
                  <a:gd name="connsiteY3" fmla="*/ 3213016 h 3213016"/>
                  <a:gd name="connsiteX4" fmla="*/ 792088 w 1232192"/>
                  <a:gd name="connsiteY4" fmla="*/ 3213016 h 3213016"/>
                  <a:gd name="connsiteX5" fmla="*/ 0 w 1232192"/>
                  <a:gd name="connsiteY5" fmla="*/ 3213016 h 3213016"/>
                  <a:gd name="connsiteX6" fmla="*/ 0 w 1232192"/>
                  <a:gd name="connsiteY6" fmla="*/ 3213016 h 3213016"/>
                  <a:gd name="connsiteX7" fmla="*/ 0 w 1232192"/>
                  <a:gd name="connsiteY7" fmla="*/ 863908 h 3213016"/>
                  <a:gd name="connsiteX8" fmla="*/ 786963 w 1232192"/>
                  <a:gd name="connsiteY8" fmla="*/ 272 h 3213016"/>
                  <a:gd name="connsiteX0" fmla="*/ 883632 w 1244333"/>
                  <a:gd name="connsiteY0" fmla="*/ 288 h 3202984"/>
                  <a:gd name="connsiteX1" fmla="*/ 1189052 w 1244333"/>
                  <a:gd name="connsiteY1" fmla="*/ 482586 h 3202984"/>
                  <a:gd name="connsiteX2" fmla="*/ 754433 w 1244333"/>
                  <a:gd name="connsiteY2" fmla="*/ 1465471 h 3202984"/>
                  <a:gd name="connsiteX3" fmla="*/ 792088 w 1244333"/>
                  <a:gd name="connsiteY3" fmla="*/ 3202984 h 3202984"/>
                  <a:gd name="connsiteX4" fmla="*/ 792088 w 1244333"/>
                  <a:gd name="connsiteY4" fmla="*/ 3202984 h 3202984"/>
                  <a:gd name="connsiteX5" fmla="*/ 0 w 1244333"/>
                  <a:gd name="connsiteY5" fmla="*/ 3202984 h 3202984"/>
                  <a:gd name="connsiteX6" fmla="*/ 0 w 1244333"/>
                  <a:gd name="connsiteY6" fmla="*/ 3202984 h 3202984"/>
                  <a:gd name="connsiteX7" fmla="*/ 0 w 1244333"/>
                  <a:gd name="connsiteY7" fmla="*/ 853876 h 3202984"/>
                  <a:gd name="connsiteX8" fmla="*/ 883632 w 1244333"/>
                  <a:gd name="connsiteY8" fmla="*/ 288 h 3202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44333" h="3202984">
                    <a:moveTo>
                      <a:pt x="883632" y="288"/>
                    </a:moveTo>
                    <a:cubicBezTo>
                      <a:pt x="1159064" y="-7889"/>
                      <a:pt x="1341397" y="158219"/>
                      <a:pt x="1189052" y="482586"/>
                    </a:cubicBezTo>
                    <a:cubicBezTo>
                      <a:pt x="975620" y="911727"/>
                      <a:pt x="739017" y="984814"/>
                      <a:pt x="754433" y="1465471"/>
                    </a:cubicBezTo>
                    <a:cubicBezTo>
                      <a:pt x="763047" y="1992441"/>
                      <a:pt x="773014" y="2384949"/>
                      <a:pt x="792088" y="3202984"/>
                    </a:cubicBezTo>
                    <a:lnTo>
                      <a:pt x="792088" y="3202984"/>
                    </a:lnTo>
                    <a:lnTo>
                      <a:pt x="0" y="3202984"/>
                    </a:lnTo>
                    <a:lnTo>
                      <a:pt x="0" y="3202984"/>
                    </a:lnTo>
                    <a:lnTo>
                      <a:pt x="0" y="853876"/>
                    </a:lnTo>
                    <a:cubicBezTo>
                      <a:pt x="19874" y="235997"/>
                      <a:pt x="377849" y="5161"/>
                      <a:pt x="883632" y="2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" name="Round Same Side Corner Rectangle 8">
                <a:extLst>
                  <a:ext uri="{FF2B5EF4-FFF2-40B4-BE49-F238E27FC236}">
                    <a16:creationId xmlns="" xmlns:a16="http://schemas.microsoft.com/office/drawing/2014/main" id="{5B8FDD20-971F-448A-9261-341BB1276222}"/>
                  </a:ext>
                </a:extLst>
              </p:cNvPr>
              <p:cNvSpPr/>
              <p:nvPr/>
            </p:nvSpPr>
            <p:spPr>
              <a:xfrm rot="10800000">
                <a:off x="4958576" y="2197645"/>
                <a:ext cx="1601768" cy="3212297"/>
              </a:xfrm>
              <a:custGeom>
                <a:avLst/>
                <a:gdLst>
                  <a:gd name="connsiteX0" fmla="*/ 306000 w 612000"/>
                  <a:gd name="connsiteY0" fmla="*/ 0 h 2817001"/>
                  <a:gd name="connsiteX1" fmla="*/ 306000 w 612000"/>
                  <a:gd name="connsiteY1" fmla="*/ 0 h 2817001"/>
                  <a:gd name="connsiteX2" fmla="*/ 612000 w 612000"/>
                  <a:gd name="connsiteY2" fmla="*/ 306000 h 2817001"/>
                  <a:gd name="connsiteX3" fmla="*/ 612000 w 612000"/>
                  <a:gd name="connsiteY3" fmla="*/ 2817001 h 2817001"/>
                  <a:gd name="connsiteX4" fmla="*/ 612000 w 612000"/>
                  <a:gd name="connsiteY4" fmla="*/ 2817001 h 2817001"/>
                  <a:gd name="connsiteX5" fmla="*/ 0 w 612000"/>
                  <a:gd name="connsiteY5" fmla="*/ 2817001 h 2817001"/>
                  <a:gd name="connsiteX6" fmla="*/ 0 w 612000"/>
                  <a:gd name="connsiteY6" fmla="*/ 2817001 h 2817001"/>
                  <a:gd name="connsiteX7" fmla="*/ 0 w 612000"/>
                  <a:gd name="connsiteY7" fmla="*/ 306000 h 2817001"/>
                  <a:gd name="connsiteX8" fmla="*/ 306000 w 612000"/>
                  <a:gd name="connsiteY8" fmla="*/ 0 h 2817001"/>
                  <a:gd name="connsiteX0" fmla="*/ 25563 w 1192801"/>
                  <a:gd name="connsiteY0" fmla="*/ 0 h 3231671"/>
                  <a:gd name="connsiteX1" fmla="*/ 886801 w 1192801"/>
                  <a:gd name="connsiteY1" fmla="*/ 414670 h 3231671"/>
                  <a:gd name="connsiteX2" fmla="*/ 1192801 w 1192801"/>
                  <a:gd name="connsiteY2" fmla="*/ 720670 h 3231671"/>
                  <a:gd name="connsiteX3" fmla="*/ 1192801 w 1192801"/>
                  <a:gd name="connsiteY3" fmla="*/ 3231671 h 3231671"/>
                  <a:gd name="connsiteX4" fmla="*/ 1192801 w 1192801"/>
                  <a:gd name="connsiteY4" fmla="*/ 3231671 h 3231671"/>
                  <a:gd name="connsiteX5" fmla="*/ 580801 w 1192801"/>
                  <a:gd name="connsiteY5" fmla="*/ 3231671 h 3231671"/>
                  <a:gd name="connsiteX6" fmla="*/ 580801 w 1192801"/>
                  <a:gd name="connsiteY6" fmla="*/ 3231671 h 3231671"/>
                  <a:gd name="connsiteX7" fmla="*/ 580801 w 1192801"/>
                  <a:gd name="connsiteY7" fmla="*/ 720670 h 3231671"/>
                  <a:gd name="connsiteX8" fmla="*/ 25563 w 1192801"/>
                  <a:gd name="connsiteY8" fmla="*/ 0 h 3231671"/>
                  <a:gd name="connsiteX0" fmla="*/ 25563 w 1192801"/>
                  <a:gd name="connsiteY0" fmla="*/ 0 h 3231671"/>
                  <a:gd name="connsiteX1" fmla="*/ 1192801 w 1192801"/>
                  <a:gd name="connsiteY1" fmla="*/ 720670 h 3231671"/>
                  <a:gd name="connsiteX2" fmla="*/ 1192801 w 1192801"/>
                  <a:gd name="connsiteY2" fmla="*/ 3231671 h 3231671"/>
                  <a:gd name="connsiteX3" fmla="*/ 1192801 w 1192801"/>
                  <a:gd name="connsiteY3" fmla="*/ 3231671 h 3231671"/>
                  <a:gd name="connsiteX4" fmla="*/ 580801 w 1192801"/>
                  <a:gd name="connsiteY4" fmla="*/ 3231671 h 3231671"/>
                  <a:gd name="connsiteX5" fmla="*/ 580801 w 1192801"/>
                  <a:gd name="connsiteY5" fmla="*/ 3231671 h 3231671"/>
                  <a:gd name="connsiteX6" fmla="*/ 580801 w 1192801"/>
                  <a:gd name="connsiteY6" fmla="*/ 720670 h 3231671"/>
                  <a:gd name="connsiteX7" fmla="*/ 25563 w 1192801"/>
                  <a:gd name="connsiteY7" fmla="*/ 0 h 3231671"/>
                  <a:gd name="connsiteX0" fmla="*/ 30147 w 1197385"/>
                  <a:gd name="connsiteY0" fmla="*/ 0 h 3231671"/>
                  <a:gd name="connsiteX1" fmla="*/ 1197385 w 1197385"/>
                  <a:gd name="connsiteY1" fmla="*/ 720670 h 3231671"/>
                  <a:gd name="connsiteX2" fmla="*/ 1197385 w 1197385"/>
                  <a:gd name="connsiteY2" fmla="*/ 3231671 h 3231671"/>
                  <a:gd name="connsiteX3" fmla="*/ 1197385 w 1197385"/>
                  <a:gd name="connsiteY3" fmla="*/ 3231671 h 3231671"/>
                  <a:gd name="connsiteX4" fmla="*/ 585385 w 1197385"/>
                  <a:gd name="connsiteY4" fmla="*/ 3231671 h 3231671"/>
                  <a:gd name="connsiteX5" fmla="*/ 585385 w 1197385"/>
                  <a:gd name="connsiteY5" fmla="*/ 3231671 h 3231671"/>
                  <a:gd name="connsiteX6" fmla="*/ 457794 w 1197385"/>
                  <a:gd name="connsiteY6" fmla="*/ 1018382 h 3231671"/>
                  <a:gd name="connsiteX7" fmla="*/ 30147 w 1197385"/>
                  <a:gd name="connsiteY7" fmla="*/ 0 h 3231671"/>
                  <a:gd name="connsiteX0" fmla="*/ 311465 w 1478703"/>
                  <a:gd name="connsiteY0" fmla="*/ 1443 h 3233114"/>
                  <a:gd name="connsiteX1" fmla="*/ 1478703 w 1478703"/>
                  <a:gd name="connsiteY1" fmla="*/ 722113 h 3233114"/>
                  <a:gd name="connsiteX2" fmla="*/ 1478703 w 1478703"/>
                  <a:gd name="connsiteY2" fmla="*/ 3233114 h 3233114"/>
                  <a:gd name="connsiteX3" fmla="*/ 1478703 w 1478703"/>
                  <a:gd name="connsiteY3" fmla="*/ 3233114 h 3233114"/>
                  <a:gd name="connsiteX4" fmla="*/ 866703 w 1478703"/>
                  <a:gd name="connsiteY4" fmla="*/ 3233114 h 3233114"/>
                  <a:gd name="connsiteX5" fmla="*/ 866703 w 1478703"/>
                  <a:gd name="connsiteY5" fmla="*/ 3233114 h 3233114"/>
                  <a:gd name="connsiteX6" fmla="*/ 739112 w 1478703"/>
                  <a:gd name="connsiteY6" fmla="*/ 1019825 h 3233114"/>
                  <a:gd name="connsiteX7" fmla="*/ 15213 w 1478703"/>
                  <a:gd name="connsiteY7" fmla="*/ 1379751 h 3233114"/>
                  <a:gd name="connsiteX8" fmla="*/ 311465 w 1478703"/>
                  <a:gd name="connsiteY8" fmla="*/ 1443 h 3233114"/>
                  <a:gd name="connsiteX0" fmla="*/ 188447 w 1355685"/>
                  <a:gd name="connsiteY0" fmla="*/ 1409 h 3233080"/>
                  <a:gd name="connsiteX1" fmla="*/ 1355685 w 1355685"/>
                  <a:gd name="connsiteY1" fmla="*/ 722079 h 3233080"/>
                  <a:gd name="connsiteX2" fmla="*/ 1355685 w 1355685"/>
                  <a:gd name="connsiteY2" fmla="*/ 3233080 h 3233080"/>
                  <a:gd name="connsiteX3" fmla="*/ 1355685 w 1355685"/>
                  <a:gd name="connsiteY3" fmla="*/ 3233080 h 3233080"/>
                  <a:gd name="connsiteX4" fmla="*/ 743685 w 1355685"/>
                  <a:gd name="connsiteY4" fmla="*/ 3233080 h 3233080"/>
                  <a:gd name="connsiteX5" fmla="*/ 743685 w 1355685"/>
                  <a:gd name="connsiteY5" fmla="*/ 3233080 h 3233080"/>
                  <a:gd name="connsiteX6" fmla="*/ 616094 w 1355685"/>
                  <a:gd name="connsiteY6" fmla="*/ 1019791 h 3233080"/>
                  <a:gd name="connsiteX7" fmla="*/ 30418 w 1355685"/>
                  <a:gd name="connsiteY7" fmla="*/ 1411615 h 3233080"/>
                  <a:gd name="connsiteX8" fmla="*/ 188447 w 1355685"/>
                  <a:gd name="connsiteY8" fmla="*/ 1409 h 3233080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476676 w 1572369"/>
                  <a:gd name="connsiteY1" fmla="*/ 935315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476676 w 1572369"/>
                  <a:gd name="connsiteY1" fmla="*/ 935315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54087 w 1557530"/>
                  <a:gd name="connsiteY0" fmla="*/ 2221 h 3138199"/>
                  <a:gd name="connsiteX1" fmla="*/ 1461837 w 1557530"/>
                  <a:gd name="connsiteY1" fmla="*/ 839849 h 3138199"/>
                  <a:gd name="connsiteX2" fmla="*/ 1557530 w 1557530"/>
                  <a:gd name="connsiteY2" fmla="*/ 3138199 h 3138199"/>
                  <a:gd name="connsiteX3" fmla="*/ 1557530 w 1557530"/>
                  <a:gd name="connsiteY3" fmla="*/ 3138199 h 3138199"/>
                  <a:gd name="connsiteX4" fmla="*/ 945530 w 1557530"/>
                  <a:gd name="connsiteY4" fmla="*/ 3138199 h 3138199"/>
                  <a:gd name="connsiteX5" fmla="*/ 945530 w 1557530"/>
                  <a:gd name="connsiteY5" fmla="*/ 3138199 h 3138199"/>
                  <a:gd name="connsiteX6" fmla="*/ 817939 w 1557530"/>
                  <a:gd name="connsiteY6" fmla="*/ 924910 h 3138199"/>
                  <a:gd name="connsiteX7" fmla="*/ 232263 w 1557530"/>
                  <a:gd name="connsiteY7" fmla="*/ 1316734 h 3138199"/>
                  <a:gd name="connsiteX8" fmla="*/ 454087 w 1557530"/>
                  <a:gd name="connsiteY8" fmla="*/ 2221 h 3138199"/>
                  <a:gd name="connsiteX0" fmla="*/ 458217 w 1561660"/>
                  <a:gd name="connsiteY0" fmla="*/ 54 h 3136032"/>
                  <a:gd name="connsiteX1" fmla="*/ 1465967 w 1561660"/>
                  <a:gd name="connsiteY1" fmla="*/ 837682 h 3136032"/>
                  <a:gd name="connsiteX2" fmla="*/ 1561660 w 1561660"/>
                  <a:gd name="connsiteY2" fmla="*/ 3136032 h 3136032"/>
                  <a:gd name="connsiteX3" fmla="*/ 1561660 w 1561660"/>
                  <a:gd name="connsiteY3" fmla="*/ 3136032 h 3136032"/>
                  <a:gd name="connsiteX4" fmla="*/ 949660 w 1561660"/>
                  <a:gd name="connsiteY4" fmla="*/ 3136032 h 3136032"/>
                  <a:gd name="connsiteX5" fmla="*/ 949660 w 1561660"/>
                  <a:gd name="connsiteY5" fmla="*/ 3136032 h 3136032"/>
                  <a:gd name="connsiteX6" fmla="*/ 822069 w 1561660"/>
                  <a:gd name="connsiteY6" fmla="*/ 922743 h 3136032"/>
                  <a:gd name="connsiteX7" fmla="*/ 236393 w 1561660"/>
                  <a:gd name="connsiteY7" fmla="*/ 1314567 h 3136032"/>
                  <a:gd name="connsiteX8" fmla="*/ 458217 w 1561660"/>
                  <a:gd name="connsiteY8" fmla="*/ 54 h 3136032"/>
                  <a:gd name="connsiteX0" fmla="*/ 458217 w 1561660"/>
                  <a:gd name="connsiteY0" fmla="*/ 53790 h 3189768"/>
                  <a:gd name="connsiteX1" fmla="*/ 1465967 w 1561660"/>
                  <a:gd name="connsiteY1" fmla="*/ 891418 h 3189768"/>
                  <a:gd name="connsiteX2" fmla="*/ 1561660 w 1561660"/>
                  <a:gd name="connsiteY2" fmla="*/ 3189768 h 3189768"/>
                  <a:gd name="connsiteX3" fmla="*/ 1561660 w 1561660"/>
                  <a:gd name="connsiteY3" fmla="*/ 3189768 h 3189768"/>
                  <a:gd name="connsiteX4" fmla="*/ 949660 w 1561660"/>
                  <a:gd name="connsiteY4" fmla="*/ 3189768 h 3189768"/>
                  <a:gd name="connsiteX5" fmla="*/ 949660 w 1561660"/>
                  <a:gd name="connsiteY5" fmla="*/ 3189768 h 3189768"/>
                  <a:gd name="connsiteX6" fmla="*/ 822069 w 1561660"/>
                  <a:gd name="connsiteY6" fmla="*/ 976479 h 3189768"/>
                  <a:gd name="connsiteX7" fmla="*/ 236393 w 1561660"/>
                  <a:gd name="connsiteY7" fmla="*/ 1368303 h 3189768"/>
                  <a:gd name="connsiteX8" fmla="*/ 458217 w 1561660"/>
                  <a:gd name="connsiteY8" fmla="*/ 53790 h 3189768"/>
                  <a:gd name="connsiteX0" fmla="*/ 473561 w 1577004"/>
                  <a:gd name="connsiteY0" fmla="*/ 53790 h 3189768"/>
                  <a:gd name="connsiteX1" fmla="*/ 1481311 w 1577004"/>
                  <a:gd name="connsiteY1" fmla="*/ 891418 h 3189768"/>
                  <a:gd name="connsiteX2" fmla="*/ 1577004 w 1577004"/>
                  <a:gd name="connsiteY2" fmla="*/ 3189768 h 3189768"/>
                  <a:gd name="connsiteX3" fmla="*/ 1577004 w 1577004"/>
                  <a:gd name="connsiteY3" fmla="*/ 3189768 h 3189768"/>
                  <a:gd name="connsiteX4" fmla="*/ 965004 w 1577004"/>
                  <a:gd name="connsiteY4" fmla="*/ 3189768 h 3189768"/>
                  <a:gd name="connsiteX5" fmla="*/ 965004 w 1577004"/>
                  <a:gd name="connsiteY5" fmla="*/ 3189768 h 3189768"/>
                  <a:gd name="connsiteX6" fmla="*/ 837413 w 1577004"/>
                  <a:gd name="connsiteY6" fmla="*/ 976479 h 3189768"/>
                  <a:gd name="connsiteX7" fmla="*/ 251737 w 1577004"/>
                  <a:gd name="connsiteY7" fmla="*/ 1368303 h 3189768"/>
                  <a:gd name="connsiteX8" fmla="*/ 473561 w 1577004"/>
                  <a:gd name="connsiteY8" fmla="*/ 53790 h 3189768"/>
                  <a:gd name="connsiteX0" fmla="*/ 473561 w 1577004"/>
                  <a:gd name="connsiteY0" fmla="*/ 46232 h 3182210"/>
                  <a:gd name="connsiteX1" fmla="*/ 1481311 w 1577004"/>
                  <a:gd name="connsiteY1" fmla="*/ 883860 h 3182210"/>
                  <a:gd name="connsiteX2" fmla="*/ 1577004 w 1577004"/>
                  <a:gd name="connsiteY2" fmla="*/ 3182210 h 3182210"/>
                  <a:gd name="connsiteX3" fmla="*/ 1577004 w 1577004"/>
                  <a:gd name="connsiteY3" fmla="*/ 3182210 h 3182210"/>
                  <a:gd name="connsiteX4" fmla="*/ 965004 w 1577004"/>
                  <a:gd name="connsiteY4" fmla="*/ 3182210 h 3182210"/>
                  <a:gd name="connsiteX5" fmla="*/ 965004 w 1577004"/>
                  <a:gd name="connsiteY5" fmla="*/ 3182210 h 3182210"/>
                  <a:gd name="connsiteX6" fmla="*/ 837413 w 1577004"/>
                  <a:gd name="connsiteY6" fmla="*/ 968921 h 3182210"/>
                  <a:gd name="connsiteX7" fmla="*/ 251737 w 1577004"/>
                  <a:gd name="connsiteY7" fmla="*/ 1360745 h 3182210"/>
                  <a:gd name="connsiteX8" fmla="*/ 473561 w 1577004"/>
                  <a:gd name="connsiteY8" fmla="*/ 46232 h 3182210"/>
                  <a:gd name="connsiteX0" fmla="*/ 473561 w 1577004"/>
                  <a:gd name="connsiteY0" fmla="*/ 77283 h 3213261"/>
                  <a:gd name="connsiteX1" fmla="*/ 1336258 w 1577004"/>
                  <a:gd name="connsiteY1" fmla="*/ 232848 h 3213261"/>
                  <a:gd name="connsiteX2" fmla="*/ 1481311 w 1577004"/>
                  <a:gd name="connsiteY2" fmla="*/ 914911 h 3213261"/>
                  <a:gd name="connsiteX3" fmla="*/ 1577004 w 1577004"/>
                  <a:gd name="connsiteY3" fmla="*/ 3213261 h 3213261"/>
                  <a:gd name="connsiteX4" fmla="*/ 1577004 w 1577004"/>
                  <a:gd name="connsiteY4" fmla="*/ 3213261 h 3213261"/>
                  <a:gd name="connsiteX5" fmla="*/ 965004 w 1577004"/>
                  <a:gd name="connsiteY5" fmla="*/ 3213261 h 3213261"/>
                  <a:gd name="connsiteX6" fmla="*/ 965004 w 1577004"/>
                  <a:gd name="connsiteY6" fmla="*/ 3213261 h 3213261"/>
                  <a:gd name="connsiteX7" fmla="*/ 837413 w 1577004"/>
                  <a:gd name="connsiteY7" fmla="*/ 999972 h 3213261"/>
                  <a:gd name="connsiteX8" fmla="*/ 251737 w 1577004"/>
                  <a:gd name="connsiteY8" fmla="*/ 1391796 h 3213261"/>
                  <a:gd name="connsiteX9" fmla="*/ 473561 w 1577004"/>
                  <a:gd name="connsiteY9" fmla="*/ 77283 h 3213261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368156 w 1577004"/>
                  <a:gd name="connsiteY2" fmla="*/ 294550 h 3211167"/>
                  <a:gd name="connsiteX3" fmla="*/ 1481311 w 1577004"/>
                  <a:gd name="connsiteY3" fmla="*/ 912817 h 3211167"/>
                  <a:gd name="connsiteX4" fmla="*/ 1577004 w 1577004"/>
                  <a:gd name="connsiteY4" fmla="*/ 3211167 h 3211167"/>
                  <a:gd name="connsiteX5" fmla="*/ 1577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965004 w 1577004"/>
                  <a:gd name="connsiteY7" fmla="*/ 3211167 h 3211167"/>
                  <a:gd name="connsiteX8" fmla="*/ 837413 w 1577004"/>
                  <a:gd name="connsiteY8" fmla="*/ 997878 h 3211167"/>
                  <a:gd name="connsiteX9" fmla="*/ 251737 w 1577004"/>
                  <a:gd name="connsiteY9" fmla="*/ 1389702 h 3211167"/>
                  <a:gd name="connsiteX10" fmla="*/ 473561 w 1577004"/>
                  <a:gd name="connsiteY10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368156 w 1577004"/>
                  <a:gd name="connsiteY2" fmla="*/ 294550 h 3211167"/>
                  <a:gd name="connsiteX3" fmla="*/ 1481311 w 1577004"/>
                  <a:gd name="connsiteY3" fmla="*/ 912817 h 3211167"/>
                  <a:gd name="connsiteX4" fmla="*/ 1577004 w 1577004"/>
                  <a:gd name="connsiteY4" fmla="*/ 3211167 h 3211167"/>
                  <a:gd name="connsiteX5" fmla="*/ 1577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965004 w 1577004"/>
                  <a:gd name="connsiteY7" fmla="*/ 3211167 h 3211167"/>
                  <a:gd name="connsiteX8" fmla="*/ 837413 w 1577004"/>
                  <a:gd name="connsiteY8" fmla="*/ 997878 h 3211167"/>
                  <a:gd name="connsiteX9" fmla="*/ 251737 w 1577004"/>
                  <a:gd name="connsiteY9" fmla="*/ 1389702 h 3211167"/>
                  <a:gd name="connsiteX10" fmla="*/ 473561 w 1577004"/>
                  <a:gd name="connsiteY10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10211 h 3146189"/>
                  <a:gd name="connsiteX1" fmla="*/ 1481311 w 1577004"/>
                  <a:gd name="connsiteY1" fmla="*/ 847839 h 3146189"/>
                  <a:gd name="connsiteX2" fmla="*/ 1577004 w 1577004"/>
                  <a:gd name="connsiteY2" fmla="*/ 3146189 h 3146189"/>
                  <a:gd name="connsiteX3" fmla="*/ 1577004 w 1577004"/>
                  <a:gd name="connsiteY3" fmla="*/ 3146189 h 3146189"/>
                  <a:gd name="connsiteX4" fmla="*/ 965004 w 1577004"/>
                  <a:gd name="connsiteY4" fmla="*/ 3146189 h 3146189"/>
                  <a:gd name="connsiteX5" fmla="*/ 965004 w 1577004"/>
                  <a:gd name="connsiteY5" fmla="*/ 3146189 h 3146189"/>
                  <a:gd name="connsiteX6" fmla="*/ 837413 w 1577004"/>
                  <a:gd name="connsiteY6" fmla="*/ 932900 h 3146189"/>
                  <a:gd name="connsiteX7" fmla="*/ 251737 w 1577004"/>
                  <a:gd name="connsiteY7" fmla="*/ 1324724 h 3146189"/>
                  <a:gd name="connsiteX8" fmla="*/ 473561 w 1577004"/>
                  <a:gd name="connsiteY8" fmla="*/ 10211 h 3146189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37413 w 1577004"/>
                  <a:gd name="connsiteY6" fmla="*/ 1004433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79944 w 1577004"/>
                  <a:gd name="connsiteY6" fmla="*/ 1068228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79944 w 1577004"/>
                  <a:gd name="connsiteY6" fmla="*/ 1068228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79944 w 1577004"/>
                  <a:gd name="connsiteY6" fmla="*/ 1068228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38277 w 1577004"/>
                  <a:gd name="connsiteY2" fmla="*/ 960324 h 3217722"/>
                  <a:gd name="connsiteX3" fmla="*/ 1577004 w 1577004"/>
                  <a:gd name="connsiteY3" fmla="*/ 3217722 h 3217722"/>
                  <a:gd name="connsiteX4" fmla="*/ 1577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965004 w 1577004"/>
                  <a:gd name="connsiteY6" fmla="*/ 3217722 h 3217722"/>
                  <a:gd name="connsiteX7" fmla="*/ 879944 w 1577004"/>
                  <a:gd name="connsiteY7" fmla="*/ 1068228 h 3217722"/>
                  <a:gd name="connsiteX8" fmla="*/ 251737 w 1577004"/>
                  <a:gd name="connsiteY8" fmla="*/ 1396257 h 3217722"/>
                  <a:gd name="connsiteX9" fmla="*/ 473561 w 1577004"/>
                  <a:gd name="connsiteY9" fmla="*/ 81744 h 3217722"/>
                  <a:gd name="connsiteX0" fmla="*/ 473561 w 1577004"/>
                  <a:gd name="connsiteY0" fmla="*/ 88256 h 3224234"/>
                  <a:gd name="connsiteX1" fmla="*/ 1481311 w 1577004"/>
                  <a:gd name="connsiteY1" fmla="*/ 904619 h 3224234"/>
                  <a:gd name="connsiteX2" fmla="*/ 1538277 w 1577004"/>
                  <a:gd name="connsiteY2" fmla="*/ 966836 h 3224234"/>
                  <a:gd name="connsiteX3" fmla="*/ 1577004 w 1577004"/>
                  <a:gd name="connsiteY3" fmla="*/ 3224234 h 3224234"/>
                  <a:gd name="connsiteX4" fmla="*/ 1577004 w 1577004"/>
                  <a:gd name="connsiteY4" fmla="*/ 3224234 h 3224234"/>
                  <a:gd name="connsiteX5" fmla="*/ 965004 w 1577004"/>
                  <a:gd name="connsiteY5" fmla="*/ 3224234 h 3224234"/>
                  <a:gd name="connsiteX6" fmla="*/ 965004 w 1577004"/>
                  <a:gd name="connsiteY6" fmla="*/ 3224234 h 3224234"/>
                  <a:gd name="connsiteX7" fmla="*/ 879944 w 1577004"/>
                  <a:gd name="connsiteY7" fmla="*/ 1074740 h 3224234"/>
                  <a:gd name="connsiteX8" fmla="*/ 251737 w 1577004"/>
                  <a:gd name="connsiteY8" fmla="*/ 1402769 h 3224234"/>
                  <a:gd name="connsiteX9" fmla="*/ 473561 w 1577004"/>
                  <a:gd name="connsiteY9" fmla="*/ 88256 h 3224234"/>
                  <a:gd name="connsiteX0" fmla="*/ 473561 w 1577004"/>
                  <a:gd name="connsiteY0" fmla="*/ 88256 h 3224234"/>
                  <a:gd name="connsiteX1" fmla="*/ 1481311 w 1577004"/>
                  <a:gd name="connsiteY1" fmla="*/ 904619 h 3224234"/>
                  <a:gd name="connsiteX2" fmla="*/ 1538277 w 1577004"/>
                  <a:gd name="connsiteY2" fmla="*/ 966836 h 3224234"/>
                  <a:gd name="connsiteX3" fmla="*/ 1577004 w 1577004"/>
                  <a:gd name="connsiteY3" fmla="*/ 3224234 h 3224234"/>
                  <a:gd name="connsiteX4" fmla="*/ 1577004 w 1577004"/>
                  <a:gd name="connsiteY4" fmla="*/ 3224234 h 3224234"/>
                  <a:gd name="connsiteX5" fmla="*/ 965004 w 1577004"/>
                  <a:gd name="connsiteY5" fmla="*/ 3224234 h 3224234"/>
                  <a:gd name="connsiteX6" fmla="*/ 965004 w 1577004"/>
                  <a:gd name="connsiteY6" fmla="*/ 3224234 h 3224234"/>
                  <a:gd name="connsiteX7" fmla="*/ 879944 w 1577004"/>
                  <a:gd name="connsiteY7" fmla="*/ 1074740 h 3224234"/>
                  <a:gd name="connsiteX8" fmla="*/ 251737 w 1577004"/>
                  <a:gd name="connsiteY8" fmla="*/ 1402769 h 3224234"/>
                  <a:gd name="connsiteX9" fmla="*/ 473561 w 1577004"/>
                  <a:gd name="connsiteY9" fmla="*/ 88256 h 3224234"/>
                  <a:gd name="connsiteX0" fmla="*/ 473561 w 1577004"/>
                  <a:gd name="connsiteY0" fmla="*/ 8062 h 3144040"/>
                  <a:gd name="connsiteX1" fmla="*/ 1538277 w 1577004"/>
                  <a:gd name="connsiteY1" fmla="*/ 886642 h 3144040"/>
                  <a:gd name="connsiteX2" fmla="*/ 1577004 w 1577004"/>
                  <a:gd name="connsiteY2" fmla="*/ 3144040 h 3144040"/>
                  <a:gd name="connsiteX3" fmla="*/ 1577004 w 1577004"/>
                  <a:gd name="connsiteY3" fmla="*/ 3144040 h 3144040"/>
                  <a:gd name="connsiteX4" fmla="*/ 965004 w 1577004"/>
                  <a:gd name="connsiteY4" fmla="*/ 3144040 h 3144040"/>
                  <a:gd name="connsiteX5" fmla="*/ 965004 w 1577004"/>
                  <a:gd name="connsiteY5" fmla="*/ 3144040 h 3144040"/>
                  <a:gd name="connsiteX6" fmla="*/ 879944 w 1577004"/>
                  <a:gd name="connsiteY6" fmla="*/ 994546 h 3144040"/>
                  <a:gd name="connsiteX7" fmla="*/ 251737 w 1577004"/>
                  <a:gd name="connsiteY7" fmla="*/ 1322575 h 3144040"/>
                  <a:gd name="connsiteX8" fmla="*/ 473561 w 1577004"/>
                  <a:gd name="connsiteY8" fmla="*/ 8062 h 3144040"/>
                  <a:gd name="connsiteX0" fmla="*/ 473561 w 1577004"/>
                  <a:gd name="connsiteY0" fmla="*/ 16144 h 3152122"/>
                  <a:gd name="connsiteX1" fmla="*/ 1538277 w 1577004"/>
                  <a:gd name="connsiteY1" fmla="*/ 894724 h 3152122"/>
                  <a:gd name="connsiteX2" fmla="*/ 1577004 w 1577004"/>
                  <a:gd name="connsiteY2" fmla="*/ 3152122 h 3152122"/>
                  <a:gd name="connsiteX3" fmla="*/ 1577004 w 1577004"/>
                  <a:gd name="connsiteY3" fmla="*/ 3152122 h 3152122"/>
                  <a:gd name="connsiteX4" fmla="*/ 965004 w 1577004"/>
                  <a:gd name="connsiteY4" fmla="*/ 3152122 h 3152122"/>
                  <a:gd name="connsiteX5" fmla="*/ 965004 w 1577004"/>
                  <a:gd name="connsiteY5" fmla="*/ 3152122 h 3152122"/>
                  <a:gd name="connsiteX6" fmla="*/ 879944 w 1577004"/>
                  <a:gd name="connsiteY6" fmla="*/ 1002628 h 3152122"/>
                  <a:gd name="connsiteX7" fmla="*/ 251737 w 1577004"/>
                  <a:gd name="connsiteY7" fmla="*/ 1330657 h 3152122"/>
                  <a:gd name="connsiteX8" fmla="*/ 473561 w 1577004"/>
                  <a:gd name="connsiteY8" fmla="*/ 16144 h 3152122"/>
                  <a:gd name="connsiteX0" fmla="*/ 473561 w 1577004"/>
                  <a:gd name="connsiteY0" fmla="*/ 30120 h 3166098"/>
                  <a:gd name="connsiteX1" fmla="*/ 1538277 w 1577004"/>
                  <a:gd name="connsiteY1" fmla="*/ 908700 h 3166098"/>
                  <a:gd name="connsiteX2" fmla="*/ 1577004 w 1577004"/>
                  <a:gd name="connsiteY2" fmla="*/ 3166098 h 3166098"/>
                  <a:gd name="connsiteX3" fmla="*/ 1577004 w 1577004"/>
                  <a:gd name="connsiteY3" fmla="*/ 3166098 h 3166098"/>
                  <a:gd name="connsiteX4" fmla="*/ 965004 w 1577004"/>
                  <a:gd name="connsiteY4" fmla="*/ 3166098 h 3166098"/>
                  <a:gd name="connsiteX5" fmla="*/ 965004 w 1577004"/>
                  <a:gd name="connsiteY5" fmla="*/ 3166098 h 3166098"/>
                  <a:gd name="connsiteX6" fmla="*/ 879944 w 1577004"/>
                  <a:gd name="connsiteY6" fmla="*/ 1016604 h 3166098"/>
                  <a:gd name="connsiteX7" fmla="*/ 251737 w 1577004"/>
                  <a:gd name="connsiteY7" fmla="*/ 1344633 h 3166098"/>
                  <a:gd name="connsiteX8" fmla="*/ 473561 w 1577004"/>
                  <a:gd name="connsiteY8" fmla="*/ 30120 h 3166098"/>
                  <a:gd name="connsiteX0" fmla="*/ 473561 w 1577004"/>
                  <a:gd name="connsiteY0" fmla="*/ 30120 h 3166098"/>
                  <a:gd name="connsiteX1" fmla="*/ 1538277 w 1577004"/>
                  <a:gd name="connsiteY1" fmla="*/ 908700 h 3166098"/>
                  <a:gd name="connsiteX2" fmla="*/ 1577004 w 1577004"/>
                  <a:gd name="connsiteY2" fmla="*/ 3166098 h 3166098"/>
                  <a:gd name="connsiteX3" fmla="*/ 1577004 w 1577004"/>
                  <a:gd name="connsiteY3" fmla="*/ 3166098 h 3166098"/>
                  <a:gd name="connsiteX4" fmla="*/ 965004 w 1577004"/>
                  <a:gd name="connsiteY4" fmla="*/ 3166098 h 3166098"/>
                  <a:gd name="connsiteX5" fmla="*/ 965004 w 1577004"/>
                  <a:gd name="connsiteY5" fmla="*/ 3166098 h 3166098"/>
                  <a:gd name="connsiteX6" fmla="*/ 879944 w 1577004"/>
                  <a:gd name="connsiteY6" fmla="*/ 1016604 h 3166098"/>
                  <a:gd name="connsiteX7" fmla="*/ 251737 w 1577004"/>
                  <a:gd name="connsiteY7" fmla="*/ 1344633 h 3166098"/>
                  <a:gd name="connsiteX8" fmla="*/ 473561 w 1577004"/>
                  <a:gd name="connsiteY8" fmla="*/ 30120 h 3166098"/>
                  <a:gd name="connsiteX0" fmla="*/ 473561 w 1577004"/>
                  <a:gd name="connsiteY0" fmla="*/ 30120 h 3166098"/>
                  <a:gd name="connsiteX1" fmla="*/ 1538277 w 1577004"/>
                  <a:gd name="connsiteY1" fmla="*/ 908700 h 3166098"/>
                  <a:gd name="connsiteX2" fmla="*/ 1577004 w 1577004"/>
                  <a:gd name="connsiteY2" fmla="*/ 3166098 h 3166098"/>
                  <a:gd name="connsiteX3" fmla="*/ 1577004 w 1577004"/>
                  <a:gd name="connsiteY3" fmla="*/ 3166098 h 3166098"/>
                  <a:gd name="connsiteX4" fmla="*/ 965004 w 1577004"/>
                  <a:gd name="connsiteY4" fmla="*/ 3166098 h 3166098"/>
                  <a:gd name="connsiteX5" fmla="*/ 965004 w 1577004"/>
                  <a:gd name="connsiteY5" fmla="*/ 3166098 h 3166098"/>
                  <a:gd name="connsiteX6" fmla="*/ 879944 w 1577004"/>
                  <a:gd name="connsiteY6" fmla="*/ 1016604 h 3166098"/>
                  <a:gd name="connsiteX7" fmla="*/ 251737 w 1577004"/>
                  <a:gd name="connsiteY7" fmla="*/ 1344633 h 3166098"/>
                  <a:gd name="connsiteX8" fmla="*/ 473561 w 1577004"/>
                  <a:gd name="connsiteY8" fmla="*/ 30120 h 3166098"/>
                  <a:gd name="connsiteX0" fmla="*/ 488521 w 1591964"/>
                  <a:gd name="connsiteY0" fmla="*/ 30120 h 3166098"/>
                  <a:gd name="connsiteX1" fmla="*/ 1553237 w 1591964"/>
                  <a:gd name="connsiteY1" fmla="*/ 908700 h 3166098"/>
                  <a:gd name="connsiteX2" fmla="*/ 1591964 w 1591964"/>
                  <a:gd name="connsiteY2" fmla="*/ 3166098 h 3166098"/>
                  <a:gd name="connsiteX3" fmla="*/ 1591964 w 1591964"/>
                  <a:gd name="connsiteY3" fmla="*/ 3166098 h 3166098"/>
                  <a:gd name="connsiteX4" fmla="*/ 979964 w 1591964"/>
                  <a:gd name="connsiteY4" fmla="*/ 3166098 h 3166098"/>
                  <a:gd name="connsiteX5" fmla="*/ 979964 w 1591964"/>
                  <a:gd name="connsiteY5" fmla="*/ 3166098 h 3166098"/>
                  <a:gd name="connsiteX6" fmla="*/ 894904 w 1591964"/>
                  <a:gd name="connsiteY6" fmla="*/ 1016604 h 3166098"/>
                  <a:gd name="connsiteX7" fmla="*/ 266697 w 1591964"/>
                  <a:gd name="connsiteY7" fmla="*/ 1344633 h 3166098"/>
                  <a:gd name="connsiteX8" fmla="*/ 488521 w 1591964"/>
                  <a:gd name="connsiteY8" fmla="*/ 30120 h 3166098"/>
                  <a:gd name="connsiteX0" fmla="*/ 488521 w 1591964"/>
                  <a:gd name="connsiteY0" fmla="*/ 9506 h 3145484"/>
                  <a:gd name="connsiteX1" fmla="*/ 1553237 w 1591964"/>
                  <a:gd name="connsiteY1" fmla="*/ 888086 h 3145484"/>
                  <a:gd name="connsiteX2" fmla="*/ 1591964 w 1591964"/>
                  <a:gd name="connsiteY2" fmla="*/ 3145484 h 3145484"/>
                  <a:gd name="connsiteX3" fmla="*/ 1591964 w 1591964"/>
                  <a:gd name="connsiteY3" fmla="*/ 3145484 h 3145484"/>
                  <a:gd name="connsiteX4" fmla="*/ 979964 w 1591964"/>
                  <a:gd name="connsiteY4" fmla="*/ 3145484 h 3145484"/>
                  <a:gd name="connsiteX5" fmla="*/ 979964 w 1591964"/>
                  <a:gd name="connsiteY5" fmla="*/ 3145484 h 3145484"/>
                  <a:gd name="connsiteX6" fmla="*/ 894904 w 1591964"/>
                  <a:gd name="connsiteY6" fmla="*/ 995990 h 3145484"/>
                  <a:gd name="connsiteX7" fmla="*/ 266697 w 1591964"/>
                  <a:gd name="connsiteY7" fmla="*/ 1324019 h 3145484"/>
                  <a:gd name="connsiteX8" fmla="*/ 488521 w 1591964"/>
                  <a:gd name="connsiteY8" fmla="*/ 9506 h 3145484"/>
                  <a:gd name="connsiteX0" fmla="*/ 496444 w 1599887"/>
                  <a:gd name="connsiteY0" fmla="*/ 9506 h 3145484"/>
                  <a:gd name="connsiteX1" fmla="*/ 1561160 w 1599887"/>
                  <a:gd name="connsiteY1" fmla="*/ 888086 h 3145484"/>
                  <a:gd name="connsiteX2" fmla="*/ 1599887 w 1599887"/>
                  <a:gd name="connsiteY2" fmla="*/ 3145484 h 3145484"/>
                  <a:gd name="connsiteX3" fmla="*/ 1599887 w 1599887"/>
                  <a:gd name="connsiteY3" fmla="*/ 3145484 h 3145484"/>
                  <a:gd name="connsiteX4" fmla="*/ 987887 w 1599887"/>
                  <a:gd name="connsiteY4" fmla="*/ 3145484 h 3145484"/>
                  <a:gd name="connsiteX5" fmla="*/ 987887 w 1599887"/>
                  <a:gd name="connsiteY5" fmla="*/ 3145484 h 3145484"/>
                  <a:gd name="connsiteX6" fmla="*/ 902827 w 1599887"/>
                  <a:gd name="connsiteY6" fmla="*/ 995990 h 3145484"/>
                  <a:gd name="connsiteX7" fmla="*/ 274620 w 1599887"/>
                  <a:gd name="connsiteY7" fmla="*/ 1324019 h 3145484"/>
                  <a:gd name="connsiteX8" fmla="*/ 496444 w 1599887"/>
                  <a:gd name="connsiteY8" fmla="*/ 9506 h 3145484"/>
                  <a:gd name="connsiteX0" fmla="*/ 503267 w 1597185"/>
                  <a:gd name="connsiteY0" fmla="*/ 5188 h 3203079"/>
                  <a:gd name="connsiteX1" fmla="*/ 1558458 w 1597185"/>
                  <a:gd name="connsiteY1" fmla="*/ 945681 h 3203079"/>
                  <a:gd name="connsiteX2" fmla="*/ 1597185 w 1597185"/>
                  <a:gd name="connsiteY2" fmla="*/ 3203079 h 3203079"/>
                  <a:gd name="connsiteX3" fmla="*/ 1597185 w 1597185"/>
                  <a:gd name="connsiteY3" fmla="*/ 3203079 h 3203079"/>
                  <a:gd name="connsiteX4" fmla="*/ 985185 w 1597185"/>
                  <a:gd name="connsiteY4" fmla="*/ 3203079 h 3203079"/>
                  <a:gd name="connsiteX5" fmla="*/ 985185 w 1597185"/>
                  <a:gd name="connsiteY5" fmla="*/ 3203079 h 3203079"/>
                  <a:gd name="connsiteX6" fmla="*/ 900125 w 1597185"/>
                  <a:gd name="connsiteY6" fmla="*/ 1053585 h 3203079"/>
                  <a:gd name="connsiteX7" fmla="*/ 271918 w 1597185"/>
                  <a:gd name="connsiteY7" fmla="*/ 1381614 h 3203079"/>
                  <a:gd name="connsiteX8" fmla="*/ 503267 w 1597185"/>
                  <a:gd name="connsiteY8" fmla="*/ 5188 h 3203079"/>
                  <a:gd name="connsiteX0" fmla="*/ 503267 w 1597185"/>
                  <a:gd name="connsiteY0" fmla="*/ 5413 h 3203304"/>
                  <a:gd name="connsiteX1" fmla="*/ 1558458 w 1597185"/>
                  <a:gd name="connsiteY1" fmla="*/ 945906 h 3203304"/>
                  <a:gd name="connsiteX2" fmla="*/ 1597185 w 1597185"/>
                  <a:gd name="connsiteY2" fmla="*/ 3203304 h 3203304"/>
                  <a:gd name="connsiteX3" fmla="*/ 1597185 w 1597185"/>
                  <a:gd name="connsiteY3" fmla="*/ 3203304 h 3203304"/>
                  <a:gd name="connsiteX4" fmla="*/ 985185 w 1597185"/>
                  <a:gd name="connsiteY4" fmla="*/ 3203304 h 3203304"/>
                  <a:gd name="connsiteX5" fmla="*/ 985185 w 1597185"/>
                  <a:gd name="connsiteY5" fmla="*/ 3203304 h 3203304"/>
                  <a:gd name="connsiteX6" fmla="*/ 900125 w 1597185"/>
                  <a:gd name="connsiteY6" fmla="*/ 1053810 h 3203304"/>
                  <a:gd name="connsiteX7" fmla="*/ 271918 w 1597185"/>
                  <a:gd name="connsiteY7" fmla="*/ 1381839 h 3203304"/>
                  <a:gd name="connsiteX8" fmla="*/ 503267 w 1597185"/>
                  <a:gd name="connsiteY8" fmla="*/ 5413 h 3203304"/>
                  <a:gd name="connsiteX0" fmla="*/ 644333 w 1552513"/>
                  <a:gd name="connsiteY0" fmla="*/ 4742 h 3216920"/>
                  <a:gd name="connsiteX1" fmla="*/ 1513786 w 1552513"/>
                  <a:gd name="connsiteY1" fmla="*/ 959522 h 3216920"/>
                  <a:gd name="connsiteX2" fmla="*/ 1552513 w 1552513"/>
                  <a:gd name="connsiteY2" fmla="*/ 3216920 h 3216920"/>
                  <a:gd name="connsiteX3" fmla="*/ 1552513 w 1552513"/>
                  <a:gd name="connsiteY3" fmla="*/ 3216920 h 3216920"/>
                  <a:gd name="connsiteX4" fmla="*/ 940513 w 1552513"/>
                  <a:gd name="connsiteY4" fmla="*/ 3216920 h 3216920"/>
                  <a:gd name="connsiteX5" fmla="*/ 940513 w 1552513"/>
                  <a:gd name="connsiteY5" fmla="*/ 3216920 h 3216920"/>
                  <a:gd name="connsiteX6" fmla="*/ 855453 w 1552513"/>
                  <a:gd name="connsiteY6" fmla="*/ 1067426 h 3216920"/>
                  <a:gd name="connsiteX7" fmla="*/ 227246 w 1552513"/>
                  <a:gd name="connsiteY7" fmla="*/ 1395455 h 3216920"/>
                  <a:gd name="connsiteX8" fmla="*/ 644333 w 1552513"/>
                  <a:gd name="connsiteY8" fmla="*/ 4742 h 3216920"/>
                  <a:gd name="connsiteX0" fmla="*/ 693588 w 1601768"/>
                  <a:gd name="connsiteY0" fmla="*/ 4742 h 3216920"/>
                  <a:gd name="connsiteX1" fmla="*/ 1563041 w 1601768"/>
                  <a:gd name="connsiteY1" fmla="*/ 959522 h 3216920"/>
                  <a:gd name="connsiteX2" fmla="*/ 1601768 w 1601768"/>
                  <a:gd name="connsiteY2" fmla="*/ 3216920 h 3216920"/>
                  <a:gd name="connsiteX3" fmla="*/ 1601768 w 1601768"/>
                  <a:gd name="connsiteY3" fmla="*/ 3216920 h 3216920"/>
                  <a:gd name="connsiteX4" fmla="*/ 989768 w 1601768"/>
                  <a:gd name="connsiteY4" fmla="*/ 3216920 h 3216920"/>
                  <a:gd name="connsiteX5" fmla="*/ 989768 w 1601768"/>
                  <a:gd name="connsiteY5" fmla="*/ 3216920 h 3216920"/>
                  <a:gd name="connsiteX6" fmla="*/ 904708 w 1601768"/>
                  <a:gd name="connsiteY6" fmla="*/ 1067426 h 3216920"/>
                  <a:gd name="connsiteX7" fmla="*/ 276501 w 1601768"/>
                  <a:gd name="connsiteY7" fmla="*/ 1395455 h 3216920"/>
                  <a:gd name="connsiteX8" fmla="*/ 693588 w 1601768"/>
                  <a:gd name="connsiteY8" fmla="*/ 4742 h 3216920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119 h 3212297"/>
                  <a:gd name="connsiteX1" fmla="*/ 1563041 w 1601768"/>
                  <a:gd name="connsiteY1" fmla="*/ 954899 h 3212297"/>
                  <a:gd name="connsiteX2" fmla="*/ 1601768 w 1601768"/>
                  <a:gd name="connsiteY2" fmla="*/ 3212297 h 3212297"/>
                  <a:gd name="connsiteX3" fmla="*/ 1601768 w 1601768"/>
                  <a:gd name="connsiteY3" fmla="*/ 3212297 h 3212297"/>
                  <a:gd name="connsiteX4" fmla="*/ 989768 w 1601768"/>
                  <a:gd name="connsiteY4" fmla="*/ 3212297 h 3212297"/>
                  <a:gd name="connsiteX5" fmla="*/ 989768 w 1601768"/>
                  <a:gd name="connsiteY5" fmla="*/ 3212297 h 3212297"/>
                  <a:gd name="connsiteX6" fmla="*/ 904708 w 1601768"/>
                  <a:gd name="connsiteY6" fmla="*/ 1062803 h 3212297"/>
                  <a:gd name="connsiteX7" fmla="*/ 276501 w 1601768"/>
                  <a:gd name="connsiteY7" fmla="*/ 1390832 h 3212297"/>
                  <a:gd name="connsiteX8" fmla="*/ 693588 w 1601768"/>
                  <a:gd name="connsiteY8" fmla="*/ 119 h 3212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01768" h="3212297">
                    <a:moveTo>
                      <a:pt x="693588" y="119"/>
                    </a:moveTo>
                    <a:cubicBezTo>
                      <a:pt x="979449" y="3664"/>
                      <a:pt x="1431633" y="-71482"/>
                      <a:pt x="1563041" y="954899"/>
                    </a:cubicBezTo>
                    <a:lnTo>
                      <a:pt x="1601768" y="3212297"/>
                    </a:lnTo>
                    <a:lnTo>
                      <a:pt x="1601768" y="3212297"/>
                    </a:lnTo>
                    <a:lnTo>
                      <a:pt x="989768" y="3212297"/>
                    </a:lnTo>
                    <a:lnTo>
                      <a:pt x="989768" y="3212297"/>
                    </a:lnTo>
                    <a:cubicBezTo>
                      <a:pt x="961415" y="2495799"/>
                      <a:pt x="964958" y="1779301"/>
                      <a:pt x="904708" y="1062803"/>
                    </a:cubicBezTo>
                    <a:cubicBezTo>
                      <a:pt x="781622" y="431278"/>
                      <a:pt x="46520" y="738644"/>
                      <a:pt x="276501" y="1390832"/>
                    </a:cubicBezTo>
                    <a:cubicBezTo>
                      <a:pt x="-283870" y="827698"/>
                      <a:pt x="84955" y="-9337"/>
                      <a:pt x="693588" y="1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15" name="Frame 1">
              <a:extLst>
                <a:ext uri="{FF2B5EF4-FFF2-40B4-BE49-F238E27FC236}">
                  <a16:creationId xmlns="" xmlns:a16="http://schemas.microsoft.com/office/drawing/2014/main" id="{2572D0B9-91BB-46BE-BE73-83A5DE078817}"/>
                </a:ext>
              </a:extLst>
            </p:cNvPr>
            <p:cNvSpPr/>
            <p:nvPr/>
          </p:nvSpPr>
          <p:spPr>
            <a:xfrm>
              <a:off x="3459679" y="2564932"/>
              <a:ext cx="981073" cy="1325555"/>
            </a:xfrm>
            <a:custGeom>
              <a:avLst/>
              <a:gdLst/>
              <a:ahLst/>
              <a:cxnLst/>
              <a:rect l="l" t="t" r="r" b="b"/>
              <a:pathLst>
                <a:path w="2823581" h="3962432">
                  <a:moveTo>
                    <a:pt x="1366785" y="3230945"/>
                  </a:moveTo>
                  <a:cubicBezTo>
                    <a:pt x="1292218" y="3230945"/>
                    <a:pt x="1231770" y="3291393"/>
                    <a:pt x="1231770" y="3365960"/>
                  </a:cubicBezTo>
                  <a:cubicBezTo>
                    <a:pt x="1231770" y="3440527"/>
                    <a:pt x="1292218" y="3500975"/>
                    <a:pt x="1366785" y="3500975"/>
                  </a:cubicBezTo>
                  <a:cubicBezTo>
                    <a:pt x="1441352" y="3500975"/>
                    <a:pt x="1501800" y="3440527"/>
                    <a:pt x="1501800" y="3365960"/>
                  </a:cubicBezTo>
                  <a:cubicBezTo>
                    <a:pt x="1501800" y="3291393"/>
                    <a:pt x="1441352" y="3230945"/>
                    <a:pt x="1366785" y="3230945"/>
                  </a:cubicBezTo>
                  <a:close/>
                  <a:moveTo>
                    <a:pt x="1699205" y="3185940"/>
                  </a:moveTo>
                  <a:cubicBezTo>
                    <a:pt x="1674349" y="3185940"/>
                    <a:pt x="1654200" y="3206089"/>
                    <a:pt x="1654200" y="3230945"/>
                  </a:cubicBezTo>
                  <a:cubicBezTo>
                    <a:pt x="1654200" y="3255801"/>
                    <a:pt x="1674349" y="3275950"/>
                    <a:pt x="1699205" y="3275950"/>
                  </a:cubicBezTo>
                  <a:cubicBezTo>
                    <a:pt x="1724061" y="3275950"/>
                    <a:pt x="1744210" y="3255801"/>
                    <a:pt x="1744210" y="3230945"/>
                  </a:cubicBezTo>
                  <a:cubicBezTo>
                    <a:pt x="1744210" y="3206089"/>
                    <a:pt x="1724061" y="3185940"/>
                    <a:pt x="1699205" y="3185940"/>
                  </a:cubicBezTo>
                  <a:close/>
                  <a:moveTo>
                    <a:pt x="1501800" y="2830204"/>
                  </a:moveTo>
                  <a:cubicBezTo>
                    <a:pt x="1452089" y="2830204"/>
                    <a:pt x="1411790" y="2870503"/>
                    <a:pt x="1411790" y="2920214"/>
                  </a:cubicBezTo>
                  <a:cubicBezTo>
                    <a:pt x="1411790" y="2969925"/>
                    <a:pt x="1452089" y="3010224"/>
                    <a:pt x="1501800" y="3010224"/>
                  </a:cubicBezTo>
                  <a:cubicBezTo>
                    <a:pt x="1551511" y="3010224"/>
                    <a:pt x="1591810" y="2969925"/>
                    <a:pt x="1591810" y="2920214"/>
                  </a:cubicBezTo>
                  <a:cubicBezTo>
                    <a:pt x="1591810" y="2870503"/>
                    <a:pt x="1551511" y="2830204"/>
                    <a:pt x="1501800" y="2830204"/>
                  </a:cubicBezTo>
                  <a:close/>
                  <a:moveTo>
                    <a:pt x="322536" y="2413264"/>
                  </a:moveTo>
                  <a:lnTo>
                    <a:pt x="1264147" y="2413264"/>
                  </a:lnTo>
                  <a:lnTo>
                    <a:pt x="682536" y="3458376"/>
                  </a:lnTo>
                  <a:lnTo>
                    <a:pt x="898974" y="3458376"/>
                  </a:lnTo>
                  <a:lnTo>
                    <a:pt x="1480585" y="2413264"/>
                  </a:lnTo>
                  <a:lnTo>
                    <a:pt x="1978720" y="2413264"/>
                  </a:lnTo>
                  <a:lnTo>
                    <a:pt x="1978720" y="3628270"/>
                  </a:lnTo>
                  <a:lnTo>
                    <a:pt x="322536" y="3628270"/>
                  </a:lnTo>
                  <a:close/>
                  <a:moveTo>
                    <a:pt x="322536" y="2153598"/>
                  </a:moveTo>
                  <a:lnTo>
                    <a:pt x="682536" y="2153598"/>
                  </a:lnTo>
                  <a:lnTo>
                    <a:pt x="682536" y="2261598"/>
                  </a:lnTo>
                  <a:lnTo>
                    <a:pt x="322536" y="2261598"/>
                  </a:lnTo>
                  <a:close/>
                  <a:moveTo>
                    <a:pt x="322536" y="1870494"/>
                  </a:moveTo>
                  <a:lnTo>
                    <a:pt x="826536" y="1870494"/>
                  </a:lnTo>
                  <a:lnTo>
                    <a:pt x="826536" y="1978494"/>
                  </a:lnTo>
                  <a:lnTo>
                    <a:pt x="322536" y="1978494"/>
                  </a:lnTo>
                  <a:close/>
                  <a:moveTo>
                    <a:pt x="322536" y="1587391"/>
                  </a:moveTo>
                  <a:lnTo>
                    <a:pt x="682536" y="1587391"/>
                  </a:lnTo>
                  <a:lnTo>
                    <a:pt x="682536" y="1695391"/>
                  </a:lnTo>
                  <a:lnTo>
                    <a:pt x="322536" y="1695391"/>
                  </a:lnTo>
                  <a:close/>
                  <a:moveTo>
                    <a:pt x="322536" y="1304288"/>
                  </a:moveTo>
                  <a:lnTo>
                    <a:pt x="826536" y="1304288"/>
                  </a:lnTo>
                  <a:lnTo>
                    <a:pt x="826536" y="1412288"/>
                  </a:lnTo>
                  <a:lnTo>
                    <a:pt x="322536" y="1412288"/>
                  </a:lnTo>
                  <a:close/>
                  <a:moveTo>
                    <a:pt x="1733633" y="1039034"/>
                  </a:moveTo>
                  <a:lnTo>
                    <a:pt x="1735422" y="1042133"/>
                  </a:lnTo>
                  <a:lnTo>
                    <a:pt x="176045" y="1042133"/>
                  </a:lnTo>
                  <a:lnTo>
                    <a:pt x="176045" y="3786387"/>
                  </a:lnTo>
                  <a:lnTo>
                    <a:pt x="2128211" y="3786387"/>
                  </a:lnTo>
                  <a:lnTo>
                    <a:pt x="2128211" y="1722464"/>
                  </a:lnTo>
                  <a:lnTo>
                    <a:pt x="2131710" y="1728524"/>
                  </a:lnTo>
                  <a:lnTo>
                    <a:pt x="2527059" y="1040609"/>
                  </a:lnTo>
                  <a:lnTo>
                    <a:pt x="2244788" y="1040049"/>
                  </a:lnTo>
                  <a:lnTo>
                    <a:pt x="1480585" y="2413264"/>
                  </a:lnTo>
                  <a:lnTo>
                    <a:pt x="1264147" y="2413264"/>
                  </a:lnTo>
                  <a:lnTo>
                    <a:pt x="2028589" y="1039620"/>
                  </a:lnTo>
                  <a:close/>
                  <a:moveTo>
                    <a:pt x="2607143" y="0"/>
                  </a:moveTo>
                  <a:lnTo>
                    <a:pt x="2823581" y="0"/>
                  </a:lnTo>
                  <a:lnTo>
                    <a:pt x="2342071" y="865238"/>
                  </a:lnTo>
                  <a:lnTo>
                    <a:pt x="2823581" y="866194"/>
                  </a:lnTo>
                  <a:lnTo>
                    <a:pt x="2304256" y="1769829"/>
                  </a:lnTo>
                  <a:lnTo>
                    <a:pt x="2304256" y="3962432"/>
                  </a:lnTo>
                  <a:lnTo>
                    <a:pt x="0" y="3962432"/>
                  </a:lnTo>
                  <a:lnTo>
                    <a:pt x="0" y="866088"/>
                  </a:lnTo>
                  <a:lnTo>
                    <a:pt x="1767662" y="866088"/>
                  </a:lnTo>
                  <a:lnTo>
                    <a:pt x="1766512" y="864096"/>
                  </a:lnTo>
                  <a:lnTo>
                    <a:pt x="2125872" y="8648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21">
              <a:extLst>
                <a:ext uri="{FF2B5EF4-FFF2-40B4-BE49-F238E27FC236}">
                  <a16:creationId xmlns="" xmlns:a16="http://schemas.microsoft.com/office/drawing/2014/main" id="{07837B4D-D1A1-4F44-83EB-6DF617E78E27}"/>
                </a:ext>
              </a:extLst>
            </p:cNvPr>
            <p:cNvSpPr/>
            <p:nvPr/>
          </p:nvSpPr>
          <p:spPr>
            <a:xfrm rot="14306008">
              <a:off x="5552875" y="2870125"/>
              <a:ext cx="1064408" cy="877308"/>
            </a:xfrm>
            <a:custGeom>
              <a:avLst/>
              <a:gdLst/>
              <a:ahLst/>
              <a:cxnLst/>
              <a:rect l="l" t="t" r="r" b="b"/>
              <a:pathLst>
                <a:path w="4088377" h="3321003">
                  <a:moveTo>
                    <a:pt x="1365628" y="1622218"/>
                  </a:moveTo>
                  <a:cubicBezTo>
                    <a:pt x="1121373" y="1556771"/>
                    <a:pt x="870309" y="1701722"/>
                    <a:pt x="804861" y="1945977"/>
                  </a:cubicBezTo>
                  <a:cubicBezTo>
                    <a:pt x="739413" y="2190232"/>
                    <a:pt x="884365" y="2441296"/>
                    <a:pt x="1128620" y="2506744"/>
                  </a:cubicBezTo>
                  <a:cubicBezTo>
                    <a:pt x="1372875" y="2572191"/>
                    <a:pt x="1623939" y="2427240"/>
                    <a:pt x="1689387" y="2182985"/>
                  </a:cubicBezTo>
                  <a:cubicBezTo>
                    <a:pt x="1754835" y="1938730"/>
                    <a:pt x="1609883" y="1687666"/>
                    <a:pt x="1365628" y="1622218"/>
                  </a:cubicBezTo>
                  <a:close/>
                  <a:moveTo>
                    <a:pt x="1447099" y="1318163"/>
                  </a:moveTo>
                  <a:cubicBezTo>
                    <a:pt x="1859279" y="1428606"/>
                    <a:pt x="2103885" y="1852277"/>
                    <a:pt x="1993442" y="2264456"/>
                  </a:cubicBezTo>
                  <a:cubicBezTo>
                    <a:pt x="1882999" y="2676636"/>
                    <a:pt x="1459328" y="2921242"/>
                    <a:pt x="1047149" y="2810799"/>
                  </a:cubicBezTo>
                  <a:cubicBezTo>
                    <a:pt x="634969" y="2700356"/>
                    <a:pt x="390363" y="2276685"/>
                    <a:pt x="500806" y="1864505"/>
                  </a:cubicBezTo>
                  <a:cubicBezTo>
                    <a:pt x="611249" y="1452326"/>
                    <a:pt x="1034920" y="1207720"/>
                    <a:pt x="1447099" y="1318163"/>
                  </a:cubicBezTo>
                  <a:close/>
                  <a:moveTo>
                    <a:pt x="1476725" y="1207597"/>
                  </a:moveTo>
                  <a:cubicBezTo>
                    <a:pt x="1003481" y="1080792"/>
                    <a:pt x="517045" y="1361635"/>
                    <a:pt x="390240" y="1834879"/>
                  </a:cubicBezTo>
                  <a:cubicBezTo>
                    <a:pt x="263435" y="2308124"/>
                    <a:pt x="544279" y="2794559"/>
                    <a:pt x="1017523" y="2921365"/>
                  </a:cubicBezTo>
                  <a:cubicBezTo>
                    <a:pt x="1490767" y="3048170"/>
                    <a:pt x="1977202" y="2767326"/>
                    <a:pt x="2104008" y="2294082"/>
                  </a:cubicBezTo>
                  <a:cubicBezTo>
                    <a:pt x="2230813" y="1820838"/>
                    <a:pt x="1949969" y="1334403"/>
                    <a:pt x="1476725" y="1207597"/>
                  </a:cubicBezTo>
                  <a:close/>
                  <a:moveTo>
                    <a:pt x="3290290" y="1590224"/>
                  </a:moveTo>
                  <a:cubicBezTo>
                    <a:pt x="3269727" y="1586016"/>
                    <a:pt x="3248437" y="1583806"/>
                    <a:pt x="3226630" y="1583806"/>
                  </a:cubicBezTo>
                  <a:cubicBezTo>
                    <a:pt x="3052179" y="1583806"/>
                    <a:pt x="2910758" y="1725227"/>
                    <a:pt x="2910758" y="1899678"/>
                  </a:cubicBezTo>
                  <a:cubicBezTo>
                    <a:pt x="2910758" y="2074130"/>
                    <a:pt x="3052179" y="2215551"/>
                    <a:pt x="3226630" y="2215550"/>
                  </a:cubicBezTo>
                  <a:cubicBezTo>
                    <a:pt x="3401082" y="2215551"/>
                    <a:pt x="3542503" y="2074130"/>
                    <a:pt x="3542502" y="1899678"/>
                  </a:cubicBezTo>
                  <a:cubicBezTo>
                    <a:pt x="3542503" y="1747033"/>
                    <a:pt x="3434228" y="1619677"/>
                    <a:pt x="3290290" y="1590224"/>
                  </a:cubicBezTo>
                  <a:close/>
                  <a:moveTo>
                    <a:pt x="3334055" y="1377473"/>
                  </a:moveTo>
                  <a:cubicBezTo>
                    <a:pt x="3576950" y="1427177"/>
                    <a:pt x="3759665" y="1642090"/>
                    <a:pt x="3759665" y="1899678"/>
                  </a:cubicBezTo>
                  <a:cubicBezTo>
                    <a:pt x="3759665" y="2194064"/>
                    <a:pt x="3521017" y="2432713"/>
                    <a:pt x="3226630" y="2432713"/>
                  </a:cubicBezTo>
                  <a:cubicBezTo>
                    <a:pt x="2932244" y="2432712"/>
                    <a:pt x="2693596" y="2194065"/>
                    <a:pt x="2693596" y="1899678"/>
                  </a:cubicBezTo>
                  <a:cubicBezTo>
                    <a:pt x="2693596" y="1605292"/>
                    <a:pt x="2932244" y="1366644"/>
                    <a:pt x="3226630" y="1366644"/>
                  </a:cubicBezTo>
                  <a:cubicBezTo>
                    <a:pt x="3263429" y="1366644"/>
                    <a:pt x="3299356" y="1370373"/>
                    <a:pt x="3334055" y="1377473"/>
                  </a:cubicBezTo>
                  <a:close/>
                  <a:moveTo>
                    <a:pt x="1391137" y="789478"/>
                  </a:moveTo>
                  <a:lnTo>
                    <a:pt x="1759910" y="888290"/>
                  </a:lnTo>
                  <a:lnTo>
                    <a:pt x="1754625" y="1202375"/>
                  </a:lnTo>
                  <a:lnTo>
                    <a:pt x="1744979" y="1199790"/>
                  </a:lnTo>
                  <a:cubicBezTo>
                    <a:pt x="1823578" y="1244024"/>
                    <a:pt x="1894617" y="1298265"/>
                    <a:pt x="1954704" y="1362586"/>
                  </a:cubicBezTo>
                  <a:lnTo>
                    <a:pt x="2234317" y="1293059"/>
                  </a:lnTo>
                  <a:lnTo>
                    <a:pt x="2413554" y="1630152"/>
                  </a:lnTo>
                  <a:lnTo>
                    <a:pt x="2214321" y="1809770"/>
                  </a:lnTo>
                  <a:cubicBezTo>
                    <a:pt x="2239296" y="1900740"/>
                    <a:pt x="2251067" y="1995997"/>
                    <a:pt x="2246841" y="2092825"/>
                  </a:cubicBezTo>
                  <a:lnTo>
                    <a:pt x="2495698" y="2230974"/>
                  </a:lnTo>
                  <a:lnTo>
                    <a:pt x="2396885" y="2599747"/>
                  </a:lnTo>
                  <a:lnTo>
                    <a:pt x="2094912" y="2594668"/>
                  </a:lnTo>
                  <a:cubicBezTo>
                    <a:pt x="2056732" y="2658461"/>
                    <a:pt x="2010475" y="2715996"/>
                    <a:pt x="1958644" y="2767359"/>
                  </a:cubicBezTo>
                  <a:lnTo>
                    <a:pt x="2057814" y="3026193"/>
                  </a:lnTo>
                  <a:lnTo>
                    <a:pt x="1745078" y="3245174"/>
                  </a:lnTo>
                  <a:lnTo>
                    <a:pt x="1507869" y="3039237"/>
                  </a:lnTo>
                  <a:lnTo>
                    <a:pt x="1536736" y="3019025"/>
                  </a:lnTo>
                  <a:cubicBezTo>
                    <a:pt x="1445878" y="3048429"/>
                    <a:pt x="1349798" y="3062567"/>
                    <a:pt x="1251837" y="3062021"/>
                  </a:cubicBezTo>
                  <a:lnTo>
                    <a:pt x="1108065" y="3321003"/>
                  </a:lnTo>
                  <a:lnTo>
                    <a:pt x="739291" y="3222191"/>
                  </a:lnTo>
                  <a:lnTo>
                    <a:pt x="744274" y="2926021"/>
                  </a:lnTo>
                  <a:cubicBezTo>
                    <a:pt x="666128" y="2881484"/>
                    <a:pt x="595548" y="2827017"/>
                    <a:pt x="535891" y="2762576"/>
                  </a:cubicBezTo>
                  <a:lnTo>
                    <a:pt x="540671" y="2772825"/>
                  </a:lnTo>
                  <a:lnTo>
                    <a:pt x="232276" y="2832568"/>
                  </a:lnTo>
                  <a:lnTo>
                    <a:pt x="70927" y="2486556"/>
                  </a:lnTo>
                  <a:lnTo>
                    <a:pt x="279495" y="2317444"/>
                  </a:lnTo>
                  <a:cubicBezTo>
                    <a:pt x="257233" y="2235849"/>
                    <a:pt x="245603" y="2150814"/>
                    <a:pt x="245586" y="2064274"/>
                  </a:cubicBezTo>
                  <a:lnTo>
                    <a:pt x="0" y="1927940"/>
                  </a:lnTo>
                  <a:lnTo>
                    <a:pt x="98812" y="1559167"/>
                  </a:lnTo>
                  <a:lnTo>
                    <a:pt x="380240" y="1563901"/>
                  </a:lnTo>
                  <a:cubicBezTo>
                    <a:pt x="418421" y="1496524"/>
                    <a:pt x="464524" y="1435092"/>
                    <a:pt x="516679" y="1380105"/>
                  </a:cubicBezTo>
                  <a:lnTo>
                    <a:pt x="422419" y="1089378"/>
                  </a:lnTo>
                  <a:lnTo>
                    <a:pt x="746189" y="887063"/>
                  </a:lnTo>
                  <a:lnTo>
                    <a:pt x="972292" y="1105134"/>
                  </a:lnTo>
                  <a:lnTo>
                    <a:pt x="970019" y="1106554"/>
                  </a:lnTo>
                  <a:cubicBezTo>
                    <a:pt x="1058903" y="1078586"/>
                    <a:pt x="1152743" y="1065659"/>
                    <a:pt x="1248316" y="1066709"/>
                  </a:cubicBezTo>
                  <a:lnTo>
                    <a:pt x="1238669" y="1064125"/>
                  </a:lnTo>
                  <a:close/>
                  <a:moveTo>
                    <a:pt x="3349970" y="1300109"/>
                  </a:moveTo>
                  <a:cubicBezTo>
                    <a:pt x="3310130" y="1291957"/>
                    <a:pt x="3268880" y="1287676"/>
                    <a:pt x="3226630" y="1287676"/>
                  </a:cubicBezTo>
                  <a:cubicBezTo>
                    <a:pt x="2888631" y="1287676"/>
                    <a:pt x="2614628" y="1561679"/>
                    <a:pt x="2614628" y="1899678"/>
                  </a:cubicBezTo>
                  <a:cubicBezTo>
                    <a:pt x="2614628" y="2237678"/>
                    <a:pt x="2888630" y="2511680"/>
                    <a:pt x="3226630" y="2511681"/>
                  </a:cubicBezTo>
                  <a:cubicBezTo>
                    <a:pt x="3564630" y="2511681"/>
                    <a:pt x="3838633" y="2237678"/>
                    <a:pt x="3838633" y="1899678"/>
                  </a:cubicBezTo>
                  <a:cubicBezTo>
                    <a:pt x="3838632" y="1603928"/>
                    <a:pt x="3628849" y="1357176"/>
                    <a:pt x="3349970" y="1300109"/>
                  </a:cubicBezTo>
                  <a:close/>
                  <a:moveTo>
                    <a:pt x="3358324" y="1024334"/>
                  </a:moveTo>
                  <a:lnTo>
                    <a:pt x="3410883" y="1234575"/>
                  </a:lnTo>
                  <a:lnTo>
                    <a:pt x="3403994" y="1234575"/>
                  </a:lnTo>
                  <a:cubicBezTo>
                    <a:pt x="3464268" y="1250018"/>
                    <a:pt x="3521292" y="1273478"/>
                    <a:pt x="3572818" y="1305612"/>
                  </a:cubicBezTo>
                  <a:lnTo>
                    <a:pt x="3746730" y="1209354"/>
                  </a:lnTo>
                  <a:lnTo>
                    <a:pt x="3926358" y="1401981"/>
                  </a:lnTo>
                  <a:lnTo>
                    <a:pt x="3825667" y="1557247"/>
                  </a:lnTo>
                  <a:cubicBezTo>
                    <a:pt x="3858552" y="1613408"/>
                    <a:pt x="3883404" y="1674784"/>
                    <a:pt x="3897877" y="1740062"/>
                  </a:cubicBezTo>
                  <a:lnTo>
                    <a:pt x="4088377" y="1787686"/>
                  </a:lnTo>
                  <a:lnTo>
                    <a:pt x="4088377" y="2051071"/>
                  </a:lnTo>
                  <a:lnTo>
                    <a:pt x="3886243" y="2101605"/>
                  </a:lnTo>
                  <a:cubicBezTo>
                    <a:pt x="3872191" y="2150933"/>
                    <a:pt x="3851639" y="2197531"/>
                    <a:pt x="3826272" y="2241013"/>
                  </a:cubicBezTo>
                  <a:lnTo>
                    <a:pt x="3938572" y="2395786"/>
                  </a:lnTo>
                  <a:lnTo>
                    <a:pt x="3769272" y="2597551"/>
                  </a:lnTo>
                  <a:lnTo>
                    <a:pt x="3574432" y="2502674"/>
                  </a:lnTo>
                  <a:lnTo>
                    <a:pt x="3590059" y="2484050"/>
                  </a:lnTo>
                  <a:cubicBezTo>
                    <a:pt x="3534764" y="2519868"/>
                    <a:pt x="3473263" y="2546445"/>
                    <a:pt x="3407886" y="2563572"/>
                  </a:cubicBezTo>
                  <a:lnTo>
                    <a:pt x="3358323" y="2761823"/>
                  </a:lnTo>
                  <a:lnTo>
                    <a:pt x="3094938" y="2761823"/>
                  </a:lnTo>
                  <a:lnTo>
                    <a:pt x="3045375" y="2563574"/>
                  </a:lnTo>
                  <a:cubicBezTo>
                    <a:pt x="2985349" y="2547848"/>
                    <a:pt x="2928591" y="2524155"/>
                    <a:pt x="2877330" y="2491865"/>
                  </a:cubicBezTo>
                  <a:lnTo>
                    <a:pt x="2882346" y="2497841"/>
                  </a:lnTo>
                  <a:lnTo>
                    <a:pt x="2687507" y="2592718"/>
                  </a:lnTo>
                  <a:lnTo>
                    <a:pt x="2518206" y="2390954"/>
                  </a:lnTo>
                  <a:lnTo>
                    <a:pt x="2626994" y="2241021"/>
                  </a:lnTo>
                  <a:cubicBezTo>
                    <a:pt x="2597591" y="2190623"/>
                    <a:pt x="2574657" y="2136035"/>
                    <a:pt x="2559194" y="2078370"/>
                  </a:cubicBezTo>
                  <a:lnTo>
                    <a:pt x="2371198" y="2031371"/>
                  </a:lnTo>
                  <a:lnTo>
                    <a:pt x="2371198" y="1767986"/>
                  </a:lnTo>
                  <a:lnTo>
                    <a:pt x="2559579" y="1720890"/>
                  </a:lnTo>
                  <a:cubicBezTo>
                    <a:pt x="2572992" y="1669175"/>
                    <a:pt x="2592745" y="1620006"/>
                    <a:pt x="2617681" y="1574051"/>
                  </a:cubicBezTo>
                  <a:lnTo>
                    <a:pt x="2502958" y="1397149"/>
                  </a:lnTo>
                  <a:lnTo>
                    <a:pt x="2682587" y="1204520"/>
                  </a:lnTo>
                  <a:lnTo>
                    <a:pt x="2872193" y="1309466"/>
                  </a:lnTo>
                  <a:lnTo>
                    <a:pt x="2870932" y="1310818"/>
                  </a:lnTo>
                  <a:cubicBezTo>
                    <a:pt x="2925169" y="1276310"/>
                    <a:pt x="2985393" y="1250941"/>
                    <a:pt x="3049268" y="1234575"/>
                  </a:cubicBezTo>
                  <a:lnTo>
                    <a:pt x="3042378" y="1234576"/>
                  </a:lnTo>
                  <a:lnTo>
                    <a:pt x="3094939" y="1024334"/>
                  </a:lnTo>
                  <a:close/>
                  <a:moveTo>
                    <a:pt x="2786480" y="402820"/>
                  </a:moveTo>
                  <a:cubicBezTo>
                    <a:pt x="2745900" y="389943"/>
                    <a:pt x="2701172" y="388627"/>
                    <a:pt x="2657264" y="401580"/>
                  </a:cubicBezTo>
                  <a:cubicBezTo>
                    <a:pt x="2540176" y="436121"/>
                    <a:pt x="2473258" y="559041"/>
                    <a:pt x="2507800" y="676128"/>
                  </a:cubicBezTo>
                  <a:cubicBezTo>
                    <a:pt x="2542340" y="793216"/>
                    <a:pt x="2665260" y="860133"/>
                    <a:pt x="2782348" y="825592"/>
                  </a:cubicBezTo>
                  <a:cubicBezTo>
                    <a:pt x="2899435" y="791051"/>
                    <a:pt x="2966353" y="668132"/>
                    <a:pt x="2931812" y="551045"/>
                  </a:cubicBezTo>
                  <a:cubicBezTo>
                    <a:pt x="2910223" y="477864"/>
                    <a:pt x="2854113" y="424282"/>
                    <a:pt x="2786480" y="402820"/>
                  </a:cubicBezTo>
                  <a:close/>
                  <a:moveTo>
                    <a:pt x="2932202" y="47278"/>
                  </a:moveTo>
                  <a:lnTo>
                    <a:pt x="3090904" y="140999"/>
                  </a:lnTo>
                  <a:lnTo>
                    <a:pt x="3054065" y="265147"/>
                  </a:lnTo>
                  <a:cubicBezTo>
                    <a:pt x="3087256" y="296329"/>
                    <a:pt x="3116089" y="332603"/>
                    <a:pt x="3138727" y="373550"/>
                  </a:cubicBezTo>
                  <a:lnTo>
                    <a:pt x="3276016" y="367796"/>
                  </a:lnTo>
                  <a:lnTo>
                    <a:pt x="3328165" y="544574"/>
                  </a:lnTo>
                  <a:lnTo>
                    <a:pt x="3202503" y="618514"/>
                  </a:lnTo>
                  <a:cubicBezTo>
                    <a:pt x="3202838" y="654403"/>
                    <a:pt x="3198271" y="689748"/>
                    <a:pt x="3189855" y="723955"/>
                  </a:cubicBezTo>
                  <a:lnTo>
                    <a:pt x="3295873" y="805599"/>
                  </a:lnTo>
                  <a:lnTo>
                    <a:pt x="3222192" y="974540"/>
                  </a:lnTo>
                  <a:lnTo>
                    <a:pt x="3072634" y="949439"/>
                  </a:lnTo>
                  <a:lnTo>
                    <a:pt x="3079435" y="933845"/>
                  </a:lnTo>
                  <a:cubicBezTo>
                    <a:pt x="3049413" y="968833"/>
                    <a:pt x="3013398" y="998848"/>
                    <a:pt x="2972910" y="1023288"/>
                  </a:cubicBezTo>
                  <a:lnTo>
                    <a:pt x="2978897" y="1166163"/>
                  </a:lnTo>
                  <a:lnTo>
                    <a:pt x="2802119" y="1218312"/>
                  </a:lnTo>
                  <a:lnTo>
                    <a:pt x="2729602" y="1095065"/>
                  </a:lnTo>
                  <a:cubicBezTo>
                    <a:pt x="2686199" y="1096396"/>
                    <a:pt x="2643414" y="1091732"/>
                    <a:pt x="2602615" y="1080209"/>
                  </a:cubicBezTo>
                  <a:lnTo>
                    <a:pt x="2607165" y="1083226"/>
                  </a:lnTo>
                  <a:lnTo>
                    <a:pt x="2495179" y="1185484"/>
                  </a:lnTo>
                  <a:lnTo>
                    <a:pt x="2341599" y="1083585"/>
                  </a:lnTo>
                  <a:lnTo>
                    <a:pt x="2384929" y="961414"/>
                  </a:lnTo>
                  <a:cubicBezTo>
                    <a:pt x="2355215" y="933409"/>
                    <a:pt x="2329015" y="901312"/>
                    <a:pt x="2307218" y="865670"/>
                  </a:cubicBezTo>
                  <a:lnTo>
                    <a:pt x="2171734" y="871348"/>
                  </a:lnTo>
                  <a:lnTo>
                    <a:pt x="2119584" y="694571"/>
                  </a:lnTo>
                  <a:lnTo>
                    <a:pt x="2236697" y="625662"/>
                  </a:lnTo>
                  <a:cubicBezTo>
                    <a:pt x="2235459" y="588297"/>
                    <a:pt x="2238982" y="551385"/>
                    <a:pt x="2246620" y="515603"/>
                  </a:cubicBezTo>
                  <a:lnTo>
                    <a:pt x="2134594" y="419585"/>
                  </a:lnTo>
                  <a:lnTo>
                    <a:pt x="2217016" y="254732"/>
                  </a:lnTo>
                  <a:lnTo>
                    <a:pt x="2365055" y="287627"/>
                  </a:lnTo>
                  <a:lnTo>
                    <a:pt x="2364476" y="288784"/>
                  </a:lnTo>
                  <a:cubicBezTo>
                    <a:pt x="2394046" y="254885"/>
                    <a:pt x="2429444" y="225933"/>
                    <a:pt x="2469075" y="202302"/>
                  </a:cubicBezTo>
                  <a:lnTo>
                    <a:pt x="2464452" y="203666"/>
                  </a:lnTo>
                  <a:lnTo>
                    <a:pt x="2458102" y="52150"/>
                  </a:lnTo>
                  <a:lnTo>
                    <a:pt x="2634880" y="0"/>
                  </a:lnTo>
                  <a:lnTo>
                    <a:pt x="2711784" y="130703"/>
                  </a:lnTo>
                  <a:lnTo>
                    <a:pt x="2707159" y="132067"/>
                  </a:lnTo>
                  <a:cubicBezTo>
                    <a:pt x="2750672" y="130497"/>
                    <a:pt x="2793590" y="134953"/>
                    <a:pt x="2834535" y="1463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</p:spTree>
    <p:extLst>
      <p:ext uri="{BB962C8B-B14F-4D97-AF65-F5344CB8AC3E}">
        <p14:creationId xmlns=""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36BA39E4-4787-4A57-95AF-71D0542315A0}"/>
              </a:ext>
            </a:extLst>
          </p:cNvPr>
          <p:cNvGrpSpPr/>
          <p:nvPr userDrawn="1"/>
        </p:nvGrpSpPr>
        <p:grpSpPr>
          <a:xfrm flipV="1">
            <a:off x="5427361" y="1143268"/>
            <a:ext cx="1337278" cy="220479"/>
            <a:chOff x="5809673" y="3008118"/>
            <a:chExt cx="2419398" cy="398889"/>
          </a:xfrm>
        </p:grpSpPr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6C99468F-7C27-4A33-B8CC-5794F45C6159}"/>
                </a:ext>
              </a:extLst>
            </p:cNvPr>
            <p:cNvSpPr/>
            <p:nvPr userDrawn="1"/>
          </p:nvSpPr>
          <p:spPr>
            <a:xfrm>
              <a:off x="5809673" y="3008118"/>
              <a:ext cx="398888" cy="39888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EDA484AE-33CE-4979-81A4-360C2226ECDF}"/>
                </a:ext>
              </a:extLst>
            </p:cNvPr>
            <p:cNvSpPr/>
            <p:nvPr userDrawn="1"/>
          </p:nvSpPr>
          <p:spPr>
            <a:xfrm>
              <a:off x="6314801" y="3008118"/>
              <a:ext cx="398888" cy="3988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688CA5D0-B787-4DFD-87F1-332795E33C1F}"/>
                </a:ext>
              </a:extLst>
            </p:cNvPr>
            <p:cNvSpPr/>
            <p:nvPr userDrawn="1"/>
          </p:nvSpPr>
          <p:spPr>
            <a:xfrm>
              <a:off x="6819928" y="3008118"/>
              <a:ext cx="398888" cy="39888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42618CF6-3DC5-4866-ACB7-14F89F22C719}"/>
                </a:ext>
              </a:extLst>
            </p:cNvPr>
            <p:cNvSpPr/>
            <p:nvPr userDrawn="1"/>
          </p:nvSpPr>
          <p:spPr>
            <a:xfrm>
              <a:off x="7325056" y="3008118"/>
              <a:ext cx="398888" cy="39888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C471A078-94EE-430C-8990-77DD907780E6}"/>
                </a:ext>
              </a:extLst>
            </p:cNvPr>
            <p:cNvSpPr/>
            <p:nvPr userDrawn="1"/>
          </p:nvSpPr>
          <p:spPr>
            <a:xfrm>
              <a:off x="7830183" y="3008118"/>
              <a:ext cx="398888" cy="39888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51385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0532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AND CONTENTS LAYOU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="" xmlns:a16="http://schemas.microsoft.com/office/drawing/2014/main" id="{2A63685B-5063-4C41-9D58-B233215F828A}"/>
              </a:ext>
            </a:extLst>
          </p:cNvPr>
          <p:cNvGrpSpPr/>
          <p:nvPr userDrawn="1"/>
        </p:nvGrpSpPr>
        <p:grpSpPr>
          <a:xfrm>
            <a:off x="8914194" y="1702663"/>
            <a:ext cx="2307768" cy="2309828"/>
            <a:chOff x="8582298" y="2310847"/>
            <a:chExt cx="2026966" cy="2028775"/>
          </a:xfrm>
        </p:grpSpPr>
        <p:sp>
          <p:nvSpPr>
            <p:cNvPr id="10" name="Oval 9"/>
            <p:cNvSpPr/>
            <p:nvPr/>
          </p:nvSpPr>
          <p:spPr>
            <a:xfrm>
              <a:off x="8582298" y="2310847"/>
              <a:ext cx="2026966" cy="2028775"/>
            </a:xfrm>
            <a:prstGeom prst="ellipse">
              <a:avLst/>
            </a:prstGeom>
            <a:noFill/>
            <a:ln w="158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0287809" y="2607228"/>
              <a:ext cx="205017" cy="205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="" xmlns:a16="http://schemas.microsoft.com/office/drawing/2014/main" id="{C14116F5-393E-4744-A622-A82EEA785FE3}"/>
              </a:ext>
            </a:extLst>
          </p:cNvPr>
          <p:cNvGrpSpPr/>
          <p:nvPr userDrawn="1"/>
        </p:nvGrpSpPr>
        <p:grpSpPr>
          <a:xfrm>
            <a:off x="925989" y="1702663"/>
            <a:ext cx="2307768" cy="2309828"/>
            <a:chOff x="853440" y="2310847"/>
            <a:chExt cx="2026966" cy="2028775"/>
          </a:xfrm>
        </p:grpSpPr>
        <p:sp>
          <p:nvSpPr>
            <p:cNvPr id="14" name="Oval 13"/>
            <p:cNvSpPr/>
            <p:nvPr/>
          </p:nvSpPr>
          <p:spPr>
            <a:xfrm>
              <a:off x="853440" y="2310847"/>
              <a:ext cx="2026966" cy="2028775"/>
            </a:xfrm>
            <a:prstGeom prst="ellipse">
              <a:avLst/>
            </a:prstGeom>
            <a:noFill/>
            <a:ln w="158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2558951" y="2607228"/>
              <a:ext cx="205017" cy="205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="" xmlns:a16="http://schemas.microsoft.com/office/drawing/2014/main" id="{06FEAAE9-970B-4450-A325-434A1A5C7E5D}"/>
              </a:ext>
            </a:extLst>
          </p:cNvPr>
          <p:cNvGrpSpPr/>
          <p:nvPr userDrawn="1"/>
        </p:nvGrpSpPr>
        <p:grpSpPr>
          <a:xfrm>
            <a:off x="4920091" y="1702663"/>
            <a:ext cx="2307768" cy="2309828"/>
            <a:chOff x="4717869" y="2310847"/>
            <a:chExt cx="2026966" cy="2028775"/>
          </a:xfrm>
        </p:grpSpPr>
        <p:sp>
          <p:nvSpPr>
            <p:cNvPr id="17" name="Oval 16"/>
            <p:cNvSpPr/>
            <p:nvPr/>
          </p:nvSpPr>
          <p:spPr>
            <a:xfrm>
              <a:off x="4717869" y="2310847"/>
              <a:ext cx="2026966" cy="2028775"/>
            </a:xfrm>
            <a:prstGeom prst="ellipse">
              <a:avLst/>
            </a:prstGeom>
            <a:noFill/>
            <a:ln w="158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423380" y="2607228"/>
              <a:ext cx="205017" cy="20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sp>
        <p:nvSpPr>
          <p:cNvPr id="19" name="Picture Placeholder 2"/>
          <p:cNvSpPr>
            <a:spLocks noGrp="1"/>
          </p:cNvSpPr>
          <p:nvPr userDrawn="1">
            <p:ph type="pic" sz="quarter" idx="42" hasCustomPrompt="1"/>
          </p:nvPr>
        </p:nvSpPr>
        <p:spPr>
          <a:xfrm>
            <a:off x="1096182" y="1873775"/>
            <a:ext cx="1967385" cy="196760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 userDrawn="1">
            <p:ph type="pic" sz="quarter" idx="43" hasCustomPrompt="1"/>
          </p:nvPr>
        </p:nvSpPr>
        <p:spPr>
          <a:xfrm>
            <a:off x="5090284" y="1873775"/>
            <a:ext cx="1967385" cy="196760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1" name="Picture Placeholder 2"/>
          <p:cNvSpPr>
            <a:spLocks noGrp="1"/>
          </p:cNvSpPr>
          <p:nvPr userDrawn="1">
            <p:ph type="pic" sz="quarter" idx="44" hasCustomPrompt="1"/>
          </p:nvPr>
        </p:nvSpPr>
        <p:spPr>
          <a:xfrm>
            <a:off x="9084387" y="1873775"/>
            <a:ext cx="1967385" cy="196760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848279" y="4911997"/>
            <a:ext cx="246319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4842381" y="4911997"/>
            <a:ext cx="246319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 userDrawn="1"/>
        </p:nvCxnSpPr>
        <p:spPr>
          <a:xfrm>
            <a:off x="8836484" y="4911997"/>
            <a:ext cx="246319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9">
            <a:extLst>
              <a:ext uri="{FF2B5EF4-FFF2-40B4-BE49-F238E27FC236}">
                <a16:creationId xmlns="" xmlns:a16="http://schemas.microsoft.com/office/drawing/2014/main" id="{73A474CB-69FD-4CBB-8A8B-BBEC652767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AD58C2A5-98FC-4D03-AF58-B0CF7460B76D}"/>
              </a:ext>
            </a:extLst>
          </p:cNvPr>
          <p:cNvSpPr txBox="1"/>
          <p:nvPr userDrawn="1"/>
        </p:nvSpPr>
        <p:spPr>
          <a:xfrm>
            <a:off x="0" y="6519446"/>
            <a:ext cx="12192000" cy="338554"/>
          </a:xfrm>
          <a:prstGeom prst="rect">
            <a:avLst/>
          </a:prstGeom>
          <a:gradFill flip="none" rotWithShape="1">
            <a:gsLst>
              <a:gs pos="77000">
                <a:schemeClr val="accent5"/>
              </a:gs>
              <a:gs pos="72000">
                <a:schemeClr val="accent4"/>
              </a:gs>
              <a:gs pos="62000">
                <a:schemeClr val="accent3"/>
              </a:gs>
              <a:gs pos="0">
                <a:schemeClr val="accent1"/>
              </a:gs>
              <a:gs pos="13000">
                <a:schemeClr val="accent1"/>
              </a:gs>
              <a:gs pos="18000">
                <a:schemeClr val="accent2"/>
              </a:gs>
              <a:gs pos="37000">
                <a:schemeClr val="accent2"/>
              </a:gs>
              <a:gs pos="42000">
                <a:schemeClr val="accent3"/>
              </a:gs>
              <a:gs pos="98980">
                <a:schemeClr val="accent5"/>
              </a:gs>
              <a:gs pos="67000">
                <a:schemeClr val="accent4"/>
              </a:gs>
            </a:gsLst>
            <a:lin ang="0" scaled="1"/>
            <a:tileRect/>
          </a:gradFill>
        </p:spPr>
        <p:txBody>
          <a:bodyPr wrap="square" rtlCol="0" anchor="ctr">
            <a:spAutoFit/>
          </a:bodyPr>
          <a:lstStyle/>
          <a:p>
            <a:pPr algn="dist"/>
            <a:r>
              <a:rPr lang="en-US" sz="1600" spc="300" dirty="0">
                <a:solidFill>
                  <a:schemeClr val="bg1"/>
                </a:solidFill>
              </a:rPr>
              <a:t>Science Technology Engineering Arts Mathematics</a:t>
            </a:r>
          </a:p>
        </p:txBody>
      </p:sp>
    </p:spTree>
    <p:extLst>
      <p:ext uri="{BB962C8B-B14F-4D97-AF65-F5344CB8AC3E}">
        <p14:creationId xmlns="" xmlns:p14="http://schemas.microsoft.com/office/powerpoint/2010/main" val="424612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457DA700-D493-4724-A7E6-2C18A3598372}"/>
              </a:ext>
            </a:extLst>
          </p:cNvPr>
          <p:cNvGrpSpPr/>
          <p:nvPr userDrawn="1"/>
        </p:nvGrpSpPr>
        <p:grpSpPr>
          <a:xfrm flipH="1">
            <a:off x="592779" y="1333500"/>
            <a:ext cx="4034462" cy="4935026"/>
            <a:chOff x="6446339" y="1280897"/>
            <a:chExt cx="4320717" cy="5285178"/>
          </a:xfrm>
        </p:grpSpPr>
        <p:sp>
          <p:nvSpPr>
            <p:cNvPr id="4" name="Freeform: Shape 3">
              <a:extLst>
                <a:ext uri="{FF2B5EF4-FFF2-40B4-BE49-F238E27FC236}">
                  <a16:creationId xmlns="" xmlns:a16="http://schemas.microsoft.com/office/drawing/2014/main" id="{0315FDDC-CB08-4F29-898E-B915DE387084}"/>
                </a:ext>
              </a:extLst>
            </p:cNvPr>
            <p:cNvSpPr/>
            <p:nvPr/>
          </p:nvSpPr>
          <p:spPr>
            <a:xfrm>
              <a:off x="7360122" y="5629227"/>
              <a:ext cx="2033648" cy="936848"/>
            </a:xfrm>
            <a:custGeom>
              <a:avLst/>
              <a:gdLst>
                <a:gd name="connsiteX0" fmla="*/ 448273 w 847725"/>
                <a:gd name="connsiteY0" fmla="*/ 7144 h 390525"/>
                <a:gd name="connsiteX1" fmla="*/ 464466 w 847725"/>
                <a:gd name="connsiteY1" fmla="*/ 184309 h 390525"/>
                <a:gd name="connsiteX2" fmla="*/ 452083 w 847725"/>
                <a:gd name="connsiteY2" fmla="*/ 224314 h 390525"/>
                <a:gd name="connsiteX3" fmla="*/ 352071 w 847725"/>
                <a:gd name="connsiteY3" fmla="*/ 269081 h 390525"/>
                <a:gd name="connsiteX4" fmla="*/ 30126 w 847725"/>
                <a:gd name="connsiteY4" fmla="*/ 283369 h 390525"/>
                <a:gd name="connsiteX5" fmla="*/ 7266 w 847725"/>
                <a:gd name="connsiteY5" fmla="*/ 285274 h 390525"/>
                <a:gd name="connsiteX6" fmla="*/ 12981 w 847725"/>
                <a:gd name="connsiteY6" fmla="*/ 292894 h 390525"/>
                <a:gd name="connsiteX7" fmla="*/ 439701 w 847725"/>
                <a:gd name="connsiteY7" fmla="*/ 384334 h 390525"/>
                <a:gd name="connsiteX8" fmla="*/ 455893 w 847725"/>
                <a:gd name="connsiteY8" fmla="*/ 385286 h 390525"/>
                <a:gd name="connsiteX9" fmla="*/ 829273 w 847725"/>
                <a:gd name="connsiteY9" fmla="*/ 321469 h 390525"/>
                <a:gd name="connsiteX10" fmla="*/ 797841 w 847725"/>
                <a:gd name="connsiteY10" fmla="*/ 52864 h 390525"/>
                <a:gd name="connsiteX11" fmla="*/ 448273 w 847725"/>
                <a:gd name="connsiteY11" fmla="*/ 7144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47725" h="390525">
                  <a:moveTo>
                    <a:pt x="448273" y="7144"/>
                  </a:moveTo>
                  <a:cubicBezTo>
                    <a:pt x="460656" y="89059"/>
                    <a:pt x="469228" y="136684"/>
                    <a:pt x="464466" y="184309"/>
                  </a:cubicBezTo>
                  <a:cubicBezTo>
                    <a:pt x="463513" y="196691"/>
                    <a:pt x="460656" y="208121"/>
                    <a:pt x="452083" y="224314"/>
                  </a:cubicBezTo>
                  <a:cubicBezTo>
                    <a:pt x="433033" y="261461"/>
                    <a:pt x="379693" y="268129"/>
                    <a:pt x="352071" y="269081"/>
                  </a:cubicBezTo>
                  <a:cubicBezTo>
                    <a:pt x="256821" y="270986"/>
                    <a:pt x="63463" y="282416"/>
                    <a:pt x="30126" y="283369"/>
                  </a:cubicBezTo>
                  <a:cubicBezTo>
                    <a:pt x="26316" y="283369"/>
                    <a:pt x="5361" y="283369"/>
                    <a:pt x="7266" y="285274"/>
                  </a:cubicBezTo>
                  <a:cubicBezTo>
                    <a:pt x="8218" y="286226"/>
                    <a:pt x="12981" y="292894"/>
                    <a:pt x="12981" y="292894"/>
                  </a:cubicBezTo>
                  <a:cubicBezTo>
                    <a:pt x="24411" y="308134"/>
                    <a:pt x="381598" y="373856"/>
                    <a:pt x="439701" y="384334"/>
                  </a:cubicBezTo>
                  <a:cubicBezTo>
                    <a:pt x="445416" y="385286"/>
                    <a:pt x="450178" y="385286"/>
                    <a:pt x="455893" y="385286"/>
                  </a:cubicBezTo>
                  <a:cubicBezTo>
                    <a:pt x="508281" y="381476"/>
                    <a:pt x="794983" y="355759"/>
                    <a:pt x="829273" y="321469"/>
                  </a:cubicBezTo>
                  <a:cubicBezTo>
                    <a:pt x="870231" y="279559"/>
                    <a:pt x="827368" y="142399"/>
                    <a:pt x="797841" y="52864"/>
                  </a:cubicBezTo>
                  <a:cubicBezTo>
                    <a:pt x="810223" y="42386"/>
                    <a:pt x="634963" y="21431"/>
                    <a:pt x="448273" y="7144"/>
                  </a:cubicBezTo>
                  <a:close/>
                </a:path>
              </a:pathLst>
            </a:custGeom>
            <a:solidFill>
              <a:srgbClr val="B3B3B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="" xmlns:a16="http://schemas.microsoft.com/office/drawing/2014/main" id="{718ED047-E415-4002-A4AF-11B7D0A2933D}"/>
                </a:ext>
              </a:extLst>
            </p:cNvPr>
            <p:cNvSpPr/>
            <p:nvPr/>
          </p:nvSpPr>
          <p:spPr>
            <a:xfrm>
              <a:off x="7358820" y="5629227"/>
              <a:ext cx="1987948" cy="913998"/>
            </a:xfrm>
            <a:custGeom>
              <a:avLst/>
              <a:gdLst>
                <a:gd name="connsiteX0" fmla="*/ 436434 w 828675"/>
                <a:gd name="connsiteY0" fmla="*/ 7144 h 381000"/>
                <a:gd name="connsiteX1" fmla="*/ 452626 w 828675"/>
                <a:gd name="connsiteY1" fmla="*/ 178594 h 381000"/>
                <a:gd name="connsiteX2" fmla="*/ 440244 w 828675"/>
                <a:gd name="connsiteY2" fmla="*/ 217646 h 381000"/>
                <a:gd name="connsiteX3" fmla="*/ 342136 w 828675"/>
                <a:gd name="connsiteY3" fmla="*/ 260509 h 381000"/>
                <a:gd name="connsiteX4" fmla="*/ 11619 w 828675"/>
                <a:gd name="connsiteY4" fmla="*/ 281464 h 381000"/>
                <a:gd name="connsiteX5" fmla="*/ 428814 w 828675"/>
                <a:gd name="connsiteY5" fmla="*/ 372904 h 381000"/>
                <a:gd name="connsiteX6" fmla="*/ 444054 w 828675"/>
                <a:gd name="connsiteY6" fmla="*/ 373856 h 381000"/>
                <a:gd name="connsiteX7" fmla="*/ 813624 w 828675"/>
                <a:gd name="connsiteY7" fmla="*/ 311944 h 381000"/>
                <a:gd name="connsiteX8" fmla="*/ 782191 w 828675"/>
                <a:gd name="connsiteY8" fmla="*/ 52864 h 381000"/>
                <a:gd name="connsiteX9" fmla="*/ 436434 w 828675"/>
                <a:gd name="connsiteY9" fmla="*/ 714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28675" h="381000">
                  <a:moveTo>
                    <a:pt x="436434" y="7144"/>
                  </a:moveTo>
                  <a:cubicBezTo>
                    <a:pt x="448816" y="86201"/>
                    <a:pt x="457389" y="131921"/>
                    <a:pt x="452626" y="178594"/>
                  </a:cubicBezTo>
                  <a:cubicBezTo>
                    <a:pt x="451674" y="190976"/>
                    <a:pt x="448816" y="201454"/>
                    <a:pt x="440244" y="217646"/>
                  </a:cubicBezTo>
                  <a:cubicBezTo>
                    <a:pt x="421194" y="252889"/>
                    <a:pt x="367854" y="260509"/>
                    <a:pt x="342136" y="260509"/>
                  </a:cubicBezTo>
                  <a:cubicBezTo>
                    <a:pt x="269746" y="262414"/>
                    <a:pt x="43051" y="274796"/>
                    <a:pt x="11619" y="281464"/>
                  </a:cubicBezTo>
                  <a:cubicBezTo>
                    <a:pt x="-39816" y="292894"/>
                    <a:pt x="367854" y="362426"/>
                    <a:pt x="428814" y="372904"/>
                  </a:cubicBezTo>
                  <a:cubicBezTo>
                    <a:pt x="433576" y="373856"/>
                    <a:pt x="439291" y="373856"/>
                    <a:pt x="444054" y="373856"/>
                  </a:cubicBezTo>
                  <a:cubicBezTo>
                    <a:pt x="494536" y="370046"/>
                    <a:pt x="779334" y="346234"/>
                    <a:pt x="813624" y="311944"/>
                  </a:cubicBezTo>
                  <a:cubicBezTo>
                    <a:pt x="853629" y="271939"/>
                    <a:pt x="811719" y="139541"/>
                    <a:pt x="782191" y="52864"/>
                  </a:cubicBezTo>
                  <a:cubicBezTo>
                    <a:pt x="793621" y="41434"/>
                    <a:pt x="620266" y="20479"/>
                    <a:pt x="436434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="" xmlns:a16="http://schemas.microsoft.com/office/drawing/2014/main" id="{A95A626E-BA13-409F-A2BA-1FCB370FDB9B}"/>
                </a:ext>
              </a:extLst>
            </p:cNvPr>
            <p:cNvSpPr/>
            <p:nvPr/>
          </p:nvSpPr>
          <p:spPr>
            <a:xfrm>
              <a:off x="6448412" y="1280897"/>
              <a:ext cx="4318644" cy="4592842"/>
            </a:xfrm>
            <a:custGeom>
              <a:avLst/>
              <a:gdLst>
                <a:gd name="connsiteX0" fmla="*/ 1610322 w 1800225"/>
                <a:gd name="connsiteY0" fmla="*/ 1912136 h 1914525"/>
                <a:gd name="connsiteX1" fmla="*/ 53937 w 1800225"/>
                <a:gd name="connsiteY1" fmla="*/ 1736876 h 1914525"/>
                <a:gd name="connsiteX2" fmla="*/ 7264 w 1800225"/>
                <a:gd name="connsiteY2" fmla="*/ 1681631 h 1914525"/>
                <a:gd name="connsiteX3" fmla="*/ 66319 w 1800225"/>
                <a:gd name="connsiteY3" fmla="*/ 529106 h 1914525"/>
                <a:gd name="connsiteX4" fmla="*/ 107277 w 1800225"/>
                <a:gd name="connsiteY4" fmla="*/ 432903 h 1914525"/>
                <a:gd name="connsiteX5" fmla="*/ 1729384 w 1800225"/>
                <a:gd name="connsiteY5" fmla="*/ 9041 h 1914525"/>
                <a:gd name="connsiteX6" fmla="*/ 1797012 w 1800225"/>
                <a:gd name="connsiteY6" fmla="*/ 63333 h 1914525"/>
                <a:gd name="connsiteX7" fmla="*/ 1691284 w 1800225"/>
                <a:gd name="connsiteY7" fmla="*/ 1844508 h 1914525"/>
                <a:gd name="connsiteX8" fmla="*/ 1610322 w 1800225"/>
                <a:gd name="connsiteY8" fmla="*/ 1912136 h 191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00225" h="1914525">
                  <a:moveTo>
                    <a:pt x="1610322" y="1912136"/>
                  </a:moveTo>
                  <a:lnTo>
                    <a:pt x="53937" y="1736876"/>
                  </a:lnTo>
                  <a:cubicBezTo>
                    <a:pt x="26314" y="1734018"/>
                    <a:pt x="5359" y="1709253"/>
                    <a:pt x="7264" y="1681631"/>
                  </a:cubicBezTo>
                  <a:lnTo>
                    <a:pt x="66319" y="529106"/>
                  </a:lnTo>
                  <a:cubicBezTo>
                    <a:pt x="68224" y="458621"/>
                    <a:pt x="84417" y="438618"/>
                    <a:pt x="107277" y="432903"/>
                  </a:cubicBezTo>
                  <a:lnTo>
                    <a:pt x="1729384" y="9041"/>
                  </a:lnTo>
                  <a:cubicBezTo>
                    <a:pt x="1764627" y="-484"/>
                    <a:pt x="1798917" y="27138"/>
                    <a:pt x="1797012" y="63333"/>
                  </a:cubicBezTo>
                  <a:lnTo>
                    <a:pt x="1691284" y="1844508"/>
                  </a:lnTo>
                  <a:cubicBezTo>
                    <a:pt x="1687474" y="1885466"/>
                    <a:pt x="1651279" y="1915946"/>
                    <a:pt x="1610322" y="1912136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="" xmlns:a16="http://schemas.microsoft.com/office/drawing/2014/main" id="{E8248B3A-FAE1-4F80-BB8B-D195C0E2A022}"/>
                </a:ext>
              </a:extLst>
            </p:cNvPr>
            <p:cNvSpPr/>
            <p:nvPr/>
          </p:nvSpPr>
          <p:spPr>
            <a:xfrm>
              <a:off x="6464696" y="1280897"/>
              <a:ext cx="4250094" cy="3998744"/>
            </a:xfrm>
            <a:custGeom>
              <a:avLst/>
              <a:gdLst>
                <a:gd name="connsiteX0" fmla="*/ 1678781 w 1771650"/>
                <a:gd name="connsiteY0" fmla="*/ 1664486 h 1666875"/>
                <a:gd name="connsiteX1" fmla="*/ 7144 w 1771650"/>
                <a:gd name="connsiteY1" fmla="*/ 1552091 h 1666875"/>
                <a:gd name="connsiteX2" fmla="*/ 58579 w 1771650"/>
                <a:gd name="connsiteY2" fmla="*/ 482433 h 1666875"/>
                <a:gd name="connsiteX3" fmla="*/ 98584 w 1771650"/>
                <a:gd name="connsiteY3" fmla="*/ 432903 h 1666875"/>
                <a:gd name="connsiteX4" fmla="*/ 1705451 w 1771650"/>
                <a:gd name="connsiteY4" fmla="*/ 9041 h 1666875"/>
                <a:gd name="connsiteX5" fmla="*/ 1772126 w 1771650"/>
                <a:gd name="connsiteY5" fmla="*/ 63333 h 1666875"/>
                <a:gd name="connsiteX6" fmla="*/ 1678781 w 1771650"/>
                <a:gd name="connsiteY6" fmla="*/ 1664486 h 1666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71650" h="1666875">
                  <a:moveTo>
                    <a:pt x="1678781" y="1664486"/>
                  </a:moveTo>
                  <a:lnTo>
                    <a:pt x="7144" y="1552091"/>
                  </a:lnTo>
                  <a:lnTo>
                    <a:pt x="58579" y="482433"/>
                  </a:lnTo>
                  <a:cubicBezTo>
                    <a:pt x="59531" y="459573"/>
                    <a:pt x="75724" y="439571"/>
                    <a:pt x="98584" y="432903"/>
                  </a:cubicBezTo>
                  <a:lnTo>
                    <a:pt x="1705451" y="9041"/>
                  </a:lnTo>
                  <a:cubicBezTo>
                    <a:pt x="1740694" y="-484"/>
                    <a:pt x="1774984" y="27138"/>
                    <a:pt x="1772126" y="63333"/>
                  </a:cubicBezTo>
                  <a:lnTo>
                    <a:pt x="1678781" y="1664486"/>
                  </a:lnTo>
                  <a:close/>
                </a:path>
              </a:pathLst>
            </a:custGeom>
            <a:solidFill>
              <a:srgbClr val="1A1A1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EC73273F-F0D9-4D38-B99A-17BF52577CFE}"/>
                </a:ext>
              </a:extLst>
            </p:cNvPr>
            <p:cNvSpPr/>
            <p:nvPr/>
          </p:nvSpPr>
          <p:spPr>
            <a:xfrm>
              <a:off x="6572092" y="1577928"/>
              <a:ext cx="3907345" cy="3404644"/>
            </a:xfrm>
            <a:custGeom>
              <a:avLst/>
              <a:gdLst>
                <a:gd name="connsiteX0" fmla="*/ 1539716 w 1628775"/>
                <a:gd name="connsiteY0" fmla="*/ 1416844 h 1419225"/>
                <a:gd name="connsiteX1" fmla="*/ 7144 w 1628775"/>
                <a:gd name="connsiteY1" fmla="*/ 1357789 h 1419225"/>
                <a:gd name="connsiteX2" fmla="*/ 57626 w 1628775"/>
                <a:gd name="connsiteY2" fmla="*/ 363379 h 1419225"/>
                <a:gd name="connsiteX3" fmla="*/ 1628299 w 1628775"/>
                <a:gd name="connsiteY3" fmla="*/ 7144 h 1419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8775" h="1419225">
                  <a:moveTo>
                    <a:pt x="1539716" y="1416844"/>
                  </a:moveTo>
                  <a:lnTo>
                    <a:pt x="7144" y="1357789"/>
                  </a:lnTo>
                  <a:lnTo>
                    <a:pt x="57626" y="363379"/>
                  </a:lnTo>
                  <a:lnTo>
                    <a:pt x="1628299" y="7144"/>
                  </a:lnTo>
                  <a:close/>
                </a:path>
              </a:pathLst>
            </a:custGeom>
            <a:solidFill>
              <a:srgbClr val="E6E6E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14DA78C4-87F2-446E-AE34-0432570E280A}"/>
                </a:ext>
              </a:extLst>
            </p:cNvPr>
            <p:cNvSpPr/>
            <p:nvPr/>
          </p:nvSpPr>
          <p:spPr>
            <a:xfrm>
              <a:off x="6446339" y="4996281"/>
              <a:ext cx="4044444" cy="868298"/>
            </a:xfrm>
            <a:custGeom>
              <a:avLst/>
              <a:gdLst>
                <a:gd name="connsiteX0" fmla="*/ 13844 w 1685925"/>
                <a:gd name="connsiteY0" fmla="*/ 7144 h 361950"/>
                <a:gd name="connsiteX1" fmla="*/ 7176 w 1685925"/>
                <a:gd name="connsiteY1" fmla="*/ 133826 h 361950"/>
                <a:gd name="connsiteX2" fmla="*/ 53849 w 1685925"/>
                <a:gd name="connsiteY2" fmla="*/ 189071 h 361950"/>
                <a:gd name="connsiteX3" fmla="*/ 1597851 w 1685925"/>
                <a:gd name="connsiteY3" fmla="*/ 363379 h 361950"/>
                <a:gd name="connsiteX4" fmla="*/ 1675956 w 1685925"/>
                <a:gd name="connsiteY4" fmla="*/ 296704 h 361950"/>
                <a:gd name="connsiteX5" fmla="*/ 1686434 w 1685925"/>
                <a:gd name="connsiteY5" fmla="*/ 111919 h 361950"/>
                <a:gd name="connsiteX6" fmla="*/ 13844 w 1685925"/>
                <a:gd name="connsiteY6" fmla="*/ 7144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85925" h="361950">
                  <a:moveTo>
                    <a:pt x="13844" y="7144"/>
                  </a:moveTo>
                  <a:lnTo>
                    <a:pt x="7176" y="133826"/>
                  </a:lnTo>
                  <a:cubicBezTo>
                    <a:pt x="6224" y="161449"/>
                    <a:pt x="26226" y="186214"/>
                    <a:pt x="53849" y="189071"/>
                  </a:cubicBezTo>
                  <a:lnTo>
                    <a:pt x="1597851" y="363379"/>
                  </a:lnTo>
                  <a:cubicBezTo>
                    <a:pt x="1637856" y="368141"/>
                    <a:pt x="1674051" y="337661"/>
                    <a:pt x="1675956" y="296704"/>
                  </a:cubicBezTo>
                  <a:lnTo>
                    <a:pt x="1686434" y="111919"/>
                  </a:lnTo>
                  <a:lnTo>
                    <a:pt x="13844" y="7144"/>
                  </a:lnTo>
                  <a:close/>
                </a:path>
              </a:pathLst>
            </a:custGeom>
            <a:solidFill>
              <a:srgbClr val="B3B3B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201B44D6-F92F-461D-A50C-E9045F317764}"/>
                </a:ext>
              </a:extLst>
            </p:cNvPr>
            <p:cNvSpPr/>
            <p:nvPr/>
          </p:nvSpPr>
          <p:spPr>
            <a:xfrm>
              <a:off x="7715310" y="1593115"/>
              <a:ext cx="2775473" cy="3394037"/>
            </a:xfrm>
            <a:custGeom>
              <a:avLst/>
              <a:gdLst>
                <a:gd name="connsiteX0" fmla="*/ 1425389 w 2775473"/>
                <a:gd name="connsiteY0" fmla="*/ 306593 h 3394037"/>
                <a:gd name="connsiteX1" fmla="*/ 2775473 w 2775473"/>
                <a:gd name="connsiteY1" fmla="*/ 0 h 3394037"/>
                <a:gd name="connsiteX2" fmla="*/ 2565699 w 2775473"/>
                <a:gd name="connsiteY2" fmla="*/ 3394037 h 3394037"/>
                <a:gd name="connsiteX3" fmla="*/ 0 w 2775473"/>
                <a:gd name="connsiteY3" fmla="*/ 3281082 h 3394037"/>
                <a:gd name="connsiteX4" fmla="*/ 1425389 w 2775473"/>
                <a:gd name="connsiteY4" fmla="*/ 306593 h 3394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5473" h="3394037">
                  <a:moveTo>
                    <a:pt x="1425389" y="306593"/>
                  </a:moveTo>
                  <a:lnTo>
                    <a:pt x="2775473" y="0"/>
                  </a:lnTo>
                  <a:lnTo>
                    <a:pt x="2565699" y="3394037"/>
                  </a:lnTo>
                  <a:lnTo>
                    <a:pt x="0" y="3281082"/>
                  </a:lnTo>
                  <a:lnTo>
                    <a:pt x="1425389" y="306593"/>
                  </a:lnTo>
                  <a:close/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 Placeholder 9">
            <a:extLst>
              <a:ext uri="{FF2B5EF4-FFF2-40B4-BE49-F238E27FC236}">
                <a16:creationId xmlns="" xmlns:a16="http://schemas.microsoft.com/office/drawing/2014/main" id="{8F734703-4A61-4A31-BB9E-0C690EB352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="" xmlns:a16="http://schemas.microsoft.com/office/drawing/2014/main" id="{54D90936-42A8-407A-87C1-0A47569609FC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59407" y="1640713"/>
            <a:ext cx="3631408" cy="3157745"/>
          </a:xfrm>
          <a:custGeom>
            <a:avLst/>
            <a:gdLst>
              <a:gd name="connsiteX0" fmla="*/ 0 w 3631408"/>
              <a:gd name="connsiteY0" fmla="*/ 0 h 3157745"/>
              <a:gd name="connsiteX1" fmla="*/ 3518328 w 3631408"/>
              <a:gd name="connsiteY1" fmla="*/ 797970 h 3157745"/>
              <a:gd name="connsiteX2" fmla="*/ 3631408 w 3631408"/>
              <a:gd name="connsiteY2" fmla="*/ 3025461 h 3157745"/>
              <a:gd name="connsiteX3" fmla="*/ 198427 w 3631408"/>
              <a:gd name="connsiteY3" fmla="*/ 3157745 h 3157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1408" h="3157745">
                <a:moveTo>
                  <a:pt x="0" y="0"/>
                </a:moveTo>
                <a:lnTo>
                  <a:pt x="3518328" y="797970"/>
                </a:lnTo>
                <a:lnTo>
                  <a:pt x="3631408" y="3025461"/>
                </a:lnTo>
                <a:lnTo>
                  <a:pt x="198427" y="315774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3239325-648E-4C47-A0FE-7713B34A5F6E}"/>
              </a:ext>
            </a:extLst>
          </p:cNvPr>
          <p:cNvGrpSpPr/>
          <p:nvPr userDrawn="1"/>
        </p:nvGrpSpPr>
        <p:grpSpPr>
          <a:xfrm flipV="1">
            <a:off x="5427361" y="1143268"/>
            <a:ext cx="1337278" cy="220479"/>
            <a:chOff x="5809673" y="3008118"/>
            <a:chExt cx="2419398" cy="398889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6C34544F-4AFB-4567-9A14-BD40476D91DB}"/>
                </a:ext>
              </a:extLst>
            </p:cNvPr>
            <p:cNvSpPr/>
            <p:nvPr userDrawn="1"/>
          </p:nvSpPr>
          <p:spPr>
            <a:xfrm>
              <a:off x="5809673" y="3008118"/>
              <a:ext cx="398888" cy="39888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EC347462-2243-4988-88A7-D48FDFC67F8A}"/>
                </a:ext>
              </a:extLst>
            </p:cNvPr>
            <p:cNvSpPr/>
            <p:nvPr userDrawn="1"/>
          </p:nvSpPr>
          <p:spPr>
            <a:xfrm>
              <a:off x="6314801" y="3008118"/>
              <a:ext cx="398888" cy="3988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3AAED053-508E-4B0B-9E07-60D6E23602BC}"/>
                </a:ext>
              </a:extLst>
            </p:cNvPr>
            <p:cNvSpPr/>
            <p:nvPr userDrawn="1"/>
          </p:nvSpPr>
          <p:spPr>
            <a:xfrm>
              <a:off x="6819928" y="3008118"/>
              <a:ext cx="398888" cy="39888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89D32752-7C30-4517-952B-8736B7299F1D}"/>
                </a:ext>
              </a:extLst>
            </p:cNvPr>
            <p:cNvSpPr/>
            <p:nvPr userDrawn="1"/>
          </p:nvSpPr>
          <p:spPr>
            <a:xfrm>
              <a:off x="7325056" y="3008118"/>
              <a:ext cx="398888" cy="39888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D7307619-FF7D-47F2-9979-458DC7E6076E}"/>
                </a:ext>
              </a:extLst>
            </p:cNvPr>
            <p:cNvSpPr/>
            <p:nvPr userDrawn="1"/>
          </p:nvSpPr>
          <p:spPr>
            <a:xfrm>
              <a:off x="7830183" y="3008118"/>
              <a:ext cx="398888" cy="39888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7805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5824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8" r:id="rId2"/>
    <p:sldLayoutId id="2147483658" r:id="rId3"/>
    <p:sldLayoutId id="2147483663" r:id="rId4"/>
    <p:sldLayoutId id="214748366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0" y="1094875"/>
            <a:ext cx="9276345" cy="2225845"/>
            <a:chOff x="-1" y="288758"/>
            <a:chExt cx="10376315" cy="1394430"/>
          </a:xfrm>
        </p:grpSpPr>
        <p:sp>
          <p:nvSpPr>
            <p:cNvPr id="8" name="Round Same Side Corner Rectangle 7"/>
            <p:cNvSpPr/>
            <p:nvPr/>
          </p:nvSpPr>
          <p:spPr>
            <a:xfrm rot="5400000">
              <a:off x="4568373" y="-4279614"/>
              <a:ext cx="1017909" cy="1015465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Content Placeholder 2"/>
            <p:cNvSpPr txBox="1">
              <a:spLocks/>
            </p:cNvSpPr>
            <p:nvPr/>
          </p:nvSpPr>
          <p:spPr>
            <a:xfrm>
              <a:off x="-1" y="494807"/>
              <a:ext cx="10376315" cy="1188381"/>
            </a:xfrm>
            <a:prstGeom prst="rect">
              <a:avLst/>
            </a:prstGeom>
            <a:ln>
              <a:noFill/>
            </a:ln>
          </p:spPr>
          <p:txBody>
            <a:bodyPr>
              <a:normAutofit/>
            </a:bodyPr>
            <a:lstStyle/>
            <a:p>
              <a:pPr marL="228600" marR="0" lvl="0" indent="-228600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sr-Latn-RS" sz="2800" b="1" i="1" u="none" strike="noStrike" kern="1200" normalizeH="0" baseline="0" noProof="0" dirty="0" smtClean="0">
                  <a:ln w="12700">
                    <a:noFill/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uLnTx/>
                  <a:uFillTx/>
                  <a:latin typeface="Arial Black" pitchFamily="34" charset="0"/>
                  <a:ea typeface="+mn-ea"/>
                  <a:cs typeface="+mn-cs"/>
                </a:rPr>
                <a:t>Metodski pristupi u razvoju samoregulacije </a:t>
              </a:r>
            </a:p>
            <a:p>
              <a:pPr marL="228600" marR="0" lvl="0" indent="-228600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sr-Latn-RS" sz="2800" b="1" i="1" u="none" strike="noStrike" kern="1200" normalizeH="0" baseline="0" noProof="0" dirty="0" smtClean="0">
                  <a:ln w="12700">
                    <a:noFill/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uLnTx/>
                  <a:uFillTx/>
                  <a:latin typeface="Arial Black" pitchFamily="34" charset="0"/>
                  <a:ea typeface="+mn-ea"/>
                  <a:cs typeface="+mn-cs"/>
                </a:rPr>
                <a:t>kod osoba sa intelektualnom</a:t>
              </a:r>
              <a:r>
                <a:rPr kumimoji="0" lang="sr-Latn-RS" sz="2800" b="1" i="1" u="none" strike="noStrike" kern="1200" normalizeH="0" noProof="0" dirty="0" smtClean="0">
                  <a:ln w="12700">
                    <a:noFill/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uLnTx/>
                  <a:uFillTx/>
                  <a:latin typeface="Arial Black" pitchFamily="34" charset="0"/>
                  <a:ea typeface="+mn-ea"/>
                  <a:cs typeface="+mn-cs"/>
                </a:rPr>
                <a:t> ometenošću</a:t>
              </a:r>
              <a:endParaRPr kumimoji="0" lang="en-US" sz="2800" b="1" i="1" u="none" strike="noStrike" kern="1200" normalizeH="0" baseline="0" noProof="0" dirty="0">
                <a:ln w="12700">
                  <a:noFill/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106910" y="3946367"/>
            <a:ext cx="11085090" cy="2033330"/>
            <a:chOff x="1328934" y="2959768"/>
            <a:chExt cx="10863066" cy="910552"/>
          </a:xfrm>
        </p:grpSpPr>
        <p:sp>
          <p:nvSpPr>
            <p:cNvPr id="9" name="Round Same Side Corner Rectangle 8"/>
            <p:cNvSpPr/>
            <p:nvPr/>
          </p:nvSpPr>
          <p:spPr>
            <a:xfrm rot="16200000" flipH="1">
              <a:off x="6517103" y="-1921040"/>
              <a:ext cx="794089" cy="1055570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1328934" y="3260791"/>
              <a:ext cx="10792327" cy="609529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228600" marR="0" lvl="0" indent="-228600" algn="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sr-Latn-RS" sz="2800" b="1" i="1" u="none" strike="noStrike" kern="1200" normalizeH="0" baseline="0" noProof="0" dirty="0" smtClean="0">
                  <a:ln w="12700">
                    <a:noFill/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uLnTx/>
                  <a:uFillTx/>
                  <a:latin typeface="Aharoni" pitchFamily="2" charset="-79"/>
                  <a:cs typeface="Aharoni" pitchFamily="2" charset="-79"/>
                </a:rPr>
                <a:t>KAPACITETI SAMOREGULACIJE I </a:t>
              </a:r>
              <a:r>
                <a:rPr kumimoji="0" lang="sr-Latn-RS" sz="2800" b="1" i="1" u="none" strike="noStrike" kern="1200" normalizeH="0" baseline="0" noProof="0" dirty="0" smtClean="0">
                  <a:ln w="12700">
                    <a:noFill/>
                    <a:prstDash val="solid"/>
                  </a:ln>
                  <a:solidFill>
                    <a:srgbClr val="FF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uLnTx/>
                  <a:uFillTx/>
                  <a:latin typeface="Aharoni" pitchFamily="2" charset="-79"/>
                  <a:cs typeface="Aharoni" pitchFamily="2" charset="-79"/>
                </a:rPr>
                <a:t>PROCES USVAJANJA NAVIKA</a:t>
              </a:r>
              <a:endParaRPr kumimoji="0" lang="en-US" sz="2800" b="1" i="1" u="none" strike="noStrike" kern="1200" normalizeH="0" baseline="0" noProof="0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haroni" pitchFamily="2" charset="-79"/>
                <a:cs typeface="Aharoni" pitchFamily="2" charset="-79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44702" y="2294433"/>
            <a:ext cx="11573197" cy="1867664"/>
          </a:xfrm>
        </p:spPr>
        <p:txBody>
          <a:bodyPr/>
          <a:lstStyle/>
          <a:p>
            <a:r>
              <a:rPr lang="en-US" dirty="0" err="1" smtClean="0"/>
              <a:t>Prokrastinacija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en-US" dirty="0" err="1" smtClean="0"/>
              <a:t>odlaganja</a:t>
            </a:r>
            <a:r>
              <a:rPr lang="en-US" dirty="0" smtClean="0"/>
              <a:t> </a:t>
            </a:r>
            <a:r>
              <a:rPr lang="en-US" dirty="0" err="1" smtClean="0"/>
              <a:t>zadovoljstva</a:t>
            </a:r>
            <a:r>
              <a:rPr lang="en-US" dirty="0" smtClean="0"/>
              <a:t> ???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i="1" dirty="0" err="1" smtClean="0"/>
              <a:t>Vremensko-motivacion</a:t>
            </a:r>
            <a:r>
              <a:rPr lang="sr-Latn-RS" i="1" dirty="0" smtClean="0"/>
              <a:t>a</a:t>
            </a:r>
            <a:r>
              <a:rPr lang="en-US" i="1" dirty="0" smtClean="0"/>
              <a:t> </a:t>
            </a:r>
            <a:r>
              <a:rPr lang="en-US" i="1" dirty="0" err="1" smtClean="0"/>
              <a:t>teorij</a:t>
            </a:r>
            <a:r>
              <a:rPr lang="sr-Latn-RS" i="1" dirty="0" smtClean="0"/>
              <a:t>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4138" y="1864922"/>
            <a:ext cx="11493062" cy="4433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r-Latn-RS" sz="3200" dirty="0" smtClean="0"/>
              <a:t>M</a:t>
            </a:r>
            <a:r>
              <a:rPr lang="en-US" sz="3200" dirty="0" err="1" smtClean="0"/>
              <a:t>ehanizam</a:t>
            </a:r>
            <a:r>
              <a:rPr lang="en-US" sz="3200" dirty="0" smtClean="0"/>
              <a:t> </a:t>
            </a:r>
            <a:r>
              <a:rPr lang="en-US" sz="3200" dirty="0" err="1" smtClean="0"/>
              <a:t>prokrastinacije</a:t>
            </a:r>
            <a:r>
              <a:rPr lang="en-US" sz="3200" dirty="0" smtClean="0"/>
              <a:t> se </a:t>
            </a:r>
            <a:r>
              <a:rPr lang="en-US" sz="3200" dirty="0" err="1" smtClean="0"/>
              <a:t>može</a:t>
            </a:r>
            <a:r>
              <a:rPr lang="sr-Latn-RS" sz="3200" dirty="0" smtClean="0"/>
              <a:t> predstavlja</a:t>
            </a:r>
            <a:r>
              <a:rPr lang="vi-VN" sz="3200" dirty="0" smtClean="0"/>
              <a:t> izbor između trenutno i relativno lako dostupne nagrade</a:t>
            </a:r>
            <a:r>
              <a:rPr lang="sr-Latn-RS" sz="3200" dirty="0" smtClean="0"/>
              <a:t> (zadovoljstvo obavljanja jednostavnih zadataka) </a:t>
            </a:r>
            <a:r>
              <a:rPr lang="en-US" sz="3200" dirty="0" err="1" smtClean="0"/>
              <a:t>koja</a:t>
            </a:r>
            <a:r>
              <a:rPr lang="en-US" sz="3200" dirty="0" smtClean="0"/>
              <a:t> </a:t>
            </a:r>
            <a:r>
              <a:rPr lang="en-US" sz="3200" dirty="0" err="1" smtClean="0"/>
              <a:t>deluje</a:t>
            </a:r>
            <a:r>
              <a:rPr lang="en-US" sz="3200" dirty="0" smtClean="0"/>
              <a:t> </a:t>
            </a:r>
            <a:r>
              <a:rPr lang="en-US" sz="3200" dirty="0" err="1" smtClean="0"/>
              <a:t>kao</a:t>
            </a:r>
            <a:r>
              <a:rPr lang="en-US" sz="3200" dirty="0" smtClean="0"/>
              <a:t> </a:t>
            </a:r>
            <a:r>
              <a:rPr lang="en-US" sz="3200" dirty="0" err="1" smtClean="0"/>
              <a:t>distraktor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odloženog</a:t>
            </a:r>
            <a:r>
              <a:rPr lang="en-US" sz="3200" dirty="0" smtClean="0"/>
              <a:t> </a:t>
            </a:r>
            <a:r>
              <a:rPr lang="en-US" sz="3200" dirty="0" err="1" smtClean="0"/>
              <a:t>zadovoljstva</a:t>
            </a:r>
            <a:r>
              <a:rPr lang="en-US" sz="3200" dirty="0" smtClean="0"/>
              <a:t> do </a:t>
            </a:r>
            <a:r>
              <a:rPr lang="en-US" sz="3200" dirty="0" err="1" smtClean="0"/>
              <a:t>kojeg</a:t>
            </a:r>
            <a:r>
              <a:rPr lang="en-US" sz="3200" dirty="0" smtClean="0"/>
              <a:t> se </a:t>
            </a:r>
            <a:r>
              <a:rPr lang="en-US" sz="3200" dirty="0" err="1" smtClean="0"/>
              <a:t>dolazi</a:t>
            </a:r>
            <a:r>
              <a:rPr lang="sr-Latn-RS" sz="3200" dirty="0" smtClean="0"/>
              <a:t> </a:t>
            </a:r>
            <a:r>
              <a:rPr lang="en-US" sz="3200" dirty="0" err="1" smtClean="0"/>
              <a:t>angažovanjem</a:t>
            </a:r>
            <a:r>
              <a:rPr lang="en-US" sz="3200" dirty="0" smtClean="0"/>
              <a:t> u </a:t>
            </a:r>
            <a:r>
              <a:rPr lang="en-US" sz="3200" dirty="0" err="1" smtClean="0"/>
              <a:t>dužem</a:t>
            </a:r>
            <a:r>
              <a:rPr lang="en-US" sz="3200" dirty="0" smtClean="0"/>
              <a:t> </a:t>
            </a:r>
            <a:r>
              <a:rPr lang="en-US" sz="3200" dirty="0" err="1" smtClean="0"/>
              <a:t>vremenskom</a:t>
            </a:r>
            <a:r>
              <a:rPr lang="en-US" sz="3200" dirty="0" smtClean="0"/>
              <a:t> </a:t>
            </a:r>
            <a:r>
              <a:rPr lang="en-US" sz="3200" dirty="0" err="1" smtClean="0"/>
              <a:t>periodu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kompleksnijem</a:t>
            </a:r>
            <a:r>
              <a:rPr lang="en-US" sz="3200" dirty="0" smtClean="0"/>
              <a:t> </a:t>
            </a:r>
            <a:r>
              <a:rPr lang="en-US" sz="3200" dirty="0" err="1" smtClean="0"/>
              <a:t>zadatku</a:t>
            </a:r>
            <a:r>
              <a:rPr lang="sr-Latn-RS" sz="3200" dirty="0" smtClean="0"/>
              <a:t>, čija se realizacija odlaže</a:t>
            </a:r>
            <a:r>
              <a:rPr lang="vi-VN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0" y="6085487"/>
            <a:ext cx="12192000" cy="67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74B962B9-D82F-4400-8A7E-B07B8E7A670F}"/>
              </a:ext>
            </a:extLst>
          </p:cNvPr>
          <p:cNvSpPr/>
          <p:nvPr/>
        </p:nvSpPr>
        <p:spPr>
          <a:xfrm>
            <a:off x="881557" y="1217561"/>
            <a:ext cx="10391168" cy="725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4">
            <a:extLst>
              <a:ext uri="{FF2B5EF4-FFF2-40B4-BE49-F238E27FC236}">
                <a16:creationId xmlns="" xmlns:a16="http://schemas.microsoft.com/office/drawing/2014/main" id="{1D63B554-8D62-4DFD-8315-4AAC2FD48DDF}"/>
              </a:ext>
            </a:extLst>
          </p:cNvPr>
          <p:cNvSpPr/>
          <p:nvPr/>
        </p:nvSpPr>
        <p:spPr>
          <a:xfrm rot="5400000">
            <a:off x="201307" y="1109215"/>
            <a:ext cx="1395242" cy="87952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ectangle 79"/>
          <p:cNvSpPr/>
          <p:nvPr/>
        </p:nvSpPr>
        <p:spPr>
          <a:xfrm>
            <a:off x="173426" y="252256"/>
            <a:ext cx="11808372" cy="5202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360F5DD1-E70E-410F-8811-A4F481F670AC}"/>
              </a:ext>
            </a:extLst>
          </p:cNvPr>
          <p:cNvSpPr/>
          <p:nvPr/>
        </p:nvSpPr>
        <p:spPr>
          <a:xfrm>
            <a:off x="1732384" y="2558724"/>
            <a:ext cx="7841247" cy="5628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D6022CCB-A7B3-46E1-B349-4576E1AFF5DB}"/>
              </a:ext>
            </a:extLst>
          </p:cNvPr>
          <p:cNvSpPr/>
          <p:nvPr/>
        </p:nvSpPr>
        <p:spPr>
          <a:xfrm rot="10800000">
            <a:off x="858581" y="3770575"/>
            <a:ext cx="3666477" cy="5507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8582E6AB-7A2C-4A67-86FF-B06EFC5DAB5B}"/>
              </a:ext>
            </a:extLst>
          </p:cNvPr>
          <p:cNvSpPr/>
          <p:nvPr/>
        </p:nvSpPr>
        <p:spPr>
          <a:xfrm rot="10800000">
            <a:off x="858583" y="2555384"/>
            <a:ext cx="2531003" cy="5661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4BE81D28-AC99-40C5-BA5F-4E6545CF7FE7}"/>
              </a:ext>
            </a:extLst>
          </p:cNvPr>
          <p:cNvSpPr/>
          <p:nvPr/>
        </p:nvSpPr>
        <p:spPr>
          <a:xfrm>
            <a:off x="8466084" y="2558800"/>
            <a:ext cx="2807475" cy="5627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3A7920F4-3672-42D6-87CD-0516D50B617B}"/>
              </a:ext>
            </a:extLst>
          </p:cNvPr>
          <p:cNvSpPr/>
          <p:nvPr/>
        </p:nvSpPr>
        <p:spPr>
          <a:xfrm>
            <a:off x="2272017" y="3774069"/>
            <a:ext cx="4753321" cy="5472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E7661A68-C368-4E02-961B-840F5EC592B3}"/>
              </a:ext>
            </a:extLst>
          </p:cNvPr>
          <p:cNvSpPr/>
          <p:nvPr/>
        </p:nvSpPr>
        <p:spPr>
          <a:xfrm>
            <a:off x="6919326" y="3773917"/>
            <a:ext cx="4353398" cy="53197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5265B9DD-0A29-49D1-84FB-AD6434270800}"/>
              </a:ext>
            </a:extLst>
          </p:cNvPr>
          <p:cNvSpPr txBox="1"/>
          <p:nvPr/>
        </p:nvSpPr>
        <p:spPr>
          <a:xfrm>
            <a:off x="2950781" y="1287129"/>
            <a:ext cx="635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altLang="ko-KR" sz="2800" b="1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Manji zadatak (distraktor)</a:t>
            </a:r>
            <a:endParaRPr lang="ko-KR" altLang="en-US" sz="28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2DCCEB16-9DA5-46DD-9980-07313F50AB34}"/>
              </a:ext>
            </a:extLst>
          </p:cNvPr>
          <p:cNvSpPr txBox="1"/>
          <p:nvPr/>
        </p:nvSpPr>
        <p:spPr>
          <a:xfrm>
            <a:off x="2950781" y="2644212"/>
            <a:ext cx="6353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altLang="ko-KR" sz="2800" b="1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Manji zadatak (distraktor)</a:t>
            </a:r>
            <a:endParaRPr lang="ko-KR" altLang="en-US" sz="28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52" name="그룹 54">
            <a:extLst>
              <a:ext uri="{FF2B5EF4-FFF2-40B4-BE49-F238E27FC236}">
                <a16:creationId xmlns="" xmlns:a16="http://schemas.microsoft.com/office/drawing/2014/main" id="{45E6D637-7F79-4C53-AB58-FC453F5DA077}"/>
              </a:ext>
            </a:extLst>
          </p:cNvPr>
          <p:cNvGrpSpPr/>
          <p:nvPr/>
        </p:nvGrpSpPr>
        <p:grpSpPr>
          <a:xfrm>
            <a:off x="459170" y="4622817"/>
            <a:ext cx="10816332" cy="1472579"/>
            <a:chOff x="1135456" y="4639099"/>
            <a:chExt cx="9250212" cy="920883"/>
          </a:xfrm>
          <a:solidFill>
            <a:schemeClr val="accent4"/>
          </a:solidFill>
        </p:grpSpPr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id="{65500E76-3679-4FC1-9858-55F9E5037860}"/>
                </a:ext>
              </a:extLst>
            </p:cNvPr>
            <p:cNvSpPr/>
            <p:nvPr/>
          </p:nvSpPr>
          <p:spPr>
            <a:xfrm>
              <a:off x="1887630" y="4848341"/>
              <a:ext cx="6854683" cy="454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="" xmlns:a16="http://schemas.microsoft.com/office/drawing/2014/main" id="{5A9B2317-F480-4828-A8EF-6AEBBFF1F224}"/>
                </a:ext>
              </a:extLst>
            </p:cNvPr>
            <p:cNvSpPr/>
            <p:nvPr/>
          </p:nvSpPr>
          <p:spPr>
            <a:xfrm rot="16200000">
              <a:off x="1075282" y="4699273"/>
              <a:ext cx="872520" cy="75217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77" name="Isosceles Triangle 76">
              <a:extLst>
                <a:ext uri="{FF2B5EF4-FFF2-40B4-BE49-F238E27FC236}">
                  <a16:creationId xmlns="" xmlns:a16="http://schemas.microsoft.com/office/drawing/2014/main" id="{5A9B2317-F480-4828-A8EF-6AEBBFF1F224}"/>
                </a:ext>
              </a:extLst>
            </p:cNvPr>
            <p:cNvSpPr/>
            <p:nvPr/>
          </p:nvSpPr>
          <p:spPr>
            <a:xfrm rot="16200000">
              <a:off x="9573322" y="4747636"/>
              <a:ext cx="872520" cy="752172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="" xmlns:a16="http://schemas.microsoft.com/office/drawing/2014/main" id="{87101436-A5DD-407A-A00B-AF13D7EDA793}"/>
              </a:ext>
            </a:extLst>
          </p:cNvPr>
          <p:cNvGrpSpPr/>
          <p:nvPr/>
        </p:nvGrpSpPr>
        <p:grpSpPr>
          <a:xfrm>
            <a:off x="1416776" y="526456"/>
            <a:ext cx="1335347" cy="5987013"/>
            <a:chOff x="2273675" y="1739444"/>
            <a:chExt cx="1141999" cy="3744001"/>
          </a:xfrm>
        </p:grpSpPr>
        <p:sp>
          <p:nvSpPr>
            <p:cNvPr id="57" name="Rectangle 56">
              <a:extLst>
                <a:ext uri="{FF2B5EF4-FFF2-40B4-BE49-F238E27FC236}">
                  <a16:creationId xmlns="" xmlns:a16="http://schemas.microsoft.com/office/drawing/2014/main" id="{EF55E471-94B6-484B-8A84-3BE845D778FF}"/>
                </a:ext>
              </a:extLst>
            </p:cNvPr>
            <p:cNvSpPr/>
            <p:nvPr/>
          </p:nvSpPr>
          <p:spPr>
            <a:xfrm>
              <a:off x="2483767" y="1889185"/>
              <a:ext cx="720000" cy="34800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pic>
          <p:nvPicPr>
            <p:cNvPr id="58" name="Picture 2" descr="E:\002-KIMS BUSINESS\007-04-1-FIVERR\01-PPT-TEMPLATE\COVER-PSD\05-cut-01.png">
              <a:extLst>
                <a:ext uri="{FF2B5EF4-FFF2-40B4-BE49-F238E27FC236}">
                  <a16:creationId xmlns="" xmlns:a16="http://schemas.microsoft.com/office/drawing/2014/main" id="{BA57B98F-B1ED-49C6-BE92-CF204F2CDE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V="1">
              <a:off x="568381" y="3444739"/>
              <a:ext cx="3744000" cy="33341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2" descr="E:\002-KIMS BUSINESS\007-04-1-FIVERR\01-PPT-TEMPLATE\COVER-PSD\05-cut-01.png">
              <a:extLst>
                <a:ext uri="{FF2B5EF4-FFF2-40B4-BE49-F238E27FC236}">
                  <a16:creationId xmlns="" xmlns:a16="http://schemas.microsoft.com/office/drawing/2014/main" id="{D0789F78-4324-4A67-92D3-6ED7A515B4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1376968" y="3444738"/>
              <a:ext cx="3744000" cy="33341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" name="Group 59">
            <a:extLst>
              <a:ext uri="{FF2B5EF4-FFF2-40B4-BE49-F238E27FC236}">
                <a16:creationId xmlns="" xmlns:a16="http://schemas.microsoft.com/office/drawing/2014/main" id="{733111CB-34E3-4641-A80A-CDEBE0AF6220}"/>
              </a:ext>
            </a:extLst>
          </p:cNvPr>
          <p:cNvGrpSpPr/>
          <p:nvPr/>
        </p:nvGrpSpPr>
        <p:grpSpPr>
          <a:xfrm>
            <a:off x="8873269" y="321498"/>
            <a:ext cx="1323585" cy="5987013"/>
            <a:chOff x="2072715" y="1739444"/>
            <a:chExt cx="1131940" cy="3744001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61" name="Rectangle 60">
              <a:extLst>
                <a:ext uri="{FF2B5EF4-FFF2-40B4-BE49-F238E27FC236}">
                  <a16:creationId xmlns="" xmlns:a16="http://schemas.microsoft.com/office/drawing/2014/main" id="{1803FE62-2B5A-491B-B5DD-CDAF9F5E2F2A}"/>
                </a:ext>
              </a:extLst>
            </p:cNvPr>
            <p:cNvSpPr/>
            <p:nvPr/>
          </p:nvSpPr>
          <p:spPr>
            <a:xfrm>
              <a:off x="2284194" y="1889185"/>
              <a:ext cx="720889" cy="34800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  <p:pic>
          <p:nvPicPr>
            <p:cNvPr id="62" name="Picture 2" descr="E:\002-KIMS BUSINESS\007-04-1-FIVERR\01-PPT-TEMPLATE\COVER-PSD\05-cut-01.png">
              <a:extLst>
                <a:ext uri="{FF2B5EF4-FFF2-40B4-BE49-F238E27FC236}">
                  <a16:creationId xmlns="" xmlns:a16="http://schemas.microsoft.com/office/drawing/2014/main" id="{585BE8FD-3744-4979-BEC0-6E5B058001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V="1">
              <a:off x="367421" y="3444739"/>
              <a:ext cx="3744000" cy="333412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2" descr="E:\002-KIMS BUSINESS\007-04-1-FIVERR\01-PPT-TEMPLATE\COVER-PSD\05-cut-01.png">
              <a:extLst>
                <a:ext uri="{FF2B5EF4-FFF2-40B4-BE49-F238E27FC236}">
                  <a16:creationId xmlns="" xmlns:a16="http://schemas.microsoft.com/office/drawing/2014/main" id="{66D964CC-7616-476B-8EEF-CC6C5D076A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1165949" y="3444738"/>
              <a:ext cx="3744000" cy="333412"/>
            </a:xfrm>
            <a:prstGeom prst="rect">
              <a:avLst/>
            </a:prstGeom>
            <a:grp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4" name="Text Placeholder 12">
            <a:extLst>
              <a:ext uri="{FF2B5EF4-FFF2-40B4-BE49-F238E27FC236}">
                <a16:creationId xmlns="" xmlns:a16="http://schemas.microsoft.com/office/drawing/2014/main" id="{8CFDAAA3-A86E-4BD4-856C-F71AEFD2B5F1}"/>
              </a:ext>
            </a:extLst>
          </p:cNvPr>
          <p:cNvSpPr txBox="1">
            <a:spLocks/>
          </p:cNvSpPr>
          <p:nvPr/>
        </p:nvSpPr>
        <p:spPr>
          <a:xfrm>
            <a:off x="1784030" y="1244241"/>
            <a:ext cx="660900" cy="67253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cs typeface="Arial" pitchFamily="34" charset="0"/>
              </a:rPr>
              <a:t>01</a:t>
            </a:r>
          </a:p>
        </p:txBody>
      </p:sp>
      <p:sp>
        <p:nvSpPr>
          <p:cNvPr id="65" name="Text Placeholder 12">
            <a:extLst>
              <a:ext uri="{FF2B5EF4-FFF2-40B4-BE49-F238E27FC236}">
                <a16:creationId xmlns="" xmlns:a16="http://schemas.microsoft.com/office/drawing/2014/main" id="{6B1CA6B5-4402-440D-8D99-7D26F8B4C969}"/>
              </a:ext>
            </a:extLst>
          </p:cNvPr>
          <p:cNvSpPr txBox="1">
            <a:spLocks/>
          </p:cNvSpPr>
          <p:nvPr/>
        </p:nvSpPr>
        <p:spPr>
          <a:xfrm>
            <a:off x="1741924" y="2506729"/>
            <a:ext cx="660900" cy="67253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cs typeface="Arial" pitchFamily="34" charset="0"/>
              </a:rPr>
              <a:t>02</a:t>
            </a:r>
          </a:p>
        </p:txBody>
      </p:sp>
      <p:sp>
        <p:nvSpPr>
          <p:cNvPr id="66" name="Text Placeholder 12">
            <a:extLst>
              <a:ext uri="{FF2B5EF4-FFF2-40B4-BE49-F238E27FC236}">
                <a16:creationId xmlns="" xmlns:a16="http://schemas.microsoft.com/office/drawing/2014/main" id="{31AF3320-20CE-4189-9156-49AFF06A6917}"/>
              </a:ext>
            </a:extLst>
          </p:cNvPr>
          <p:cNvSpPr txBox="1">
            <a:spLocks/>
          </p:cNvSpPr>
          <p:nvPr/>
        </p:nvSpPr>
        <p:spPr>
          <a:xfrm>
            <a:off x="1749859" y="3706151"/>
            <a:ext cx="660900" cy="67253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cs typeface="Arial" pitchFamily="34" charset="0"/>
              </a:rPr>
              <a:t>03</a:t>
            </a:r>
          </a:p>
        </p:txBody>
      </p:sp>
      <p:sp>
        <p:nvSpPr>
          <p:cNvPr id="67" name="Text Placeholder 12">
            <a:extLst>
              <a:ext uri="{FF2B5EF4-FFF2-40B4-BE49-F238E27FC236}">
                <a16:creationId xmlns="" xmlns:a16="http://schemas.microsoft.com/office/drawing/2014/main" id="{FDFD28B1-2F05-44E2-B652-075FC7CC5410}"/>
              </a:ext>
            </a:extLst>
          </p:cNvPr>
          <p:cNvSpPr txBox="1">
            <a:spLocks/>
          </p:cNvSpPr>
          <p:nvPr/>
        </p:nvSpPr>
        <p:spPr>
          <a:xfrm>
            <a:off x="1757690" y="4955445"/>
            <a:ext cx="660900" cy="67253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cs typeface="Arial" pitchFamily="34" charset="0"/>
              </a:rPr>
              <a:t>04</a:t>
            </a:r>
          </a:p>
        </p:txBody>
      </p:sp>
      <p:sp>
        <p:nvSpPr>
          <p:cNvPr id="68" name="Freeform 41">
            <a:extLst>
              <a:ext uri="{FF2B5EF4-FFF2-40B4-BE49-F238E27FC236}">
                <a16:creationId xmlns="" xmlns:a16="http://schemas.microsoft.com/office/drawing/2014/main" id="{A4538452-C9B0-498B-B983-4323CE5684D6}"/>
              </a:ext>
            </a:extLst>
          </p:cNvPr>
          <p:cNvSpPr/>
          <p:nvPr/>
        </p:nvSpPr>
        <p:spPr>
          <a:xfrm>
            <a:off x="11078976" y="1529266"/>
            <a:ext cx="776693" cy="1355824"/>
          </a:xfrm>
          <a:custGeom>
            <a:avLst/>
            <a:gdLst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3" fmla="*/ 103517 w 664234"/>
              <a:gd name="connsiteY3" fmla="*/ 1026544 h 1026544"/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4234" h="1035170">
                <a:moveTo>
                  <a:pt x="0" y="0"/>
                </a:moveTo>
                <a:cubicBezTo>
                  <a:pt x="454324" y="8626"/>
                  <a:pt x="658483" y="241540"/>
                  <a:pt x="664234" y="517585"/>
                </a:cubicBezTo>
                <a:cubicBezTo>
                  <a:pt x="658483" y="747622"/>
                  <a:pt x="540588" y="1012166"/>
                  <a:pt x="17253" y="1035170"/>
                </a:cubicBezTo>
              </a:path>
            </a:pathLst>
          </a:cu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9" name="Freeform 42">
            <a:extLst>
              <a:ext uri="{FF2B5EF4-FFF2-40B4-BE49-F238E27FC236}">
                <a16:creationId xmlns="" xmlns:a16="http://schemas.microsoft.com/office/drawing/2014/main" id="{E9FCBD9B-53C1-409E-BB0A-7D8615D46A74}"/>
              </a:ext>
            </a:extLst>
          </p:cNvPr>
          <p:cNvSpPr/>
          <p:nvPr/>
        </p:nvSpPr>
        <p:spPr>
          <a:xfrm rot="10800000" flipV="1">
            <a:off x="314055" y="2849952"/>
            <a:ext cx="776693" cy="1233317"/>
          </a:xfrm>
          <a:custGeom>
            <a:avLst/>
            <a:gdLst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3" fmla="*/ 103517 w 664234"/>
              <a:gd name="connsiteY3" fmla="*/ 1026544 h 1026544"/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4234" h="1035170">
                <a:moveTo>
                  <a:pt x="0" y="0"/>
                </a:moveTo>
                <a:cubicBezTo>
                  <a:pt x="454324" y="8626"/>
                  <a:pt x="658483" y="241540"/>
                  <a:pt x="664234" y="517585"/>
                </a:cubicBezTo>
                <a:cubicBezTo>
                  <a:pt x="658483" y="747622"/>
                  <a:pt x="540588" y="1012166"/>
                  <a:pt x="17253" y="1035170"/>
                </a:cubicBezTo>
              </a:path>
            </a:pathLst>
          </a:cu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43">
            <a:extLst>
              <a:ext uri="{FF2B5EF4-FFF2-40B4-BE49-F238E27FC236}">
                <a16:creationId xmlns="" xmlns:a16="http://schemas.microsoft.com/office/drawing/2014/main" id="{EB9501E2-CE7F-43D2-BFB0-BE5043361687}"/>
              </a:ext>
            </a:extLst>
          </p:cNvPr>
          <p:cNvSpPr/>
          <p:nvPr/>
        </p:nvSpPr>
        <p:spPr>
          <a:xfrm>
            <a:off x="11078976" y="4020213"/>
            <a:ext cx="776693" cy="1387365"/>
          </a:xfrm>
          <a:custGeom>
            <a:avLst/>
            <a:gdLst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3" fmla="*/ 103517 w 664234"/>
              <a:gd name="connsiteY3" fmla="*/ 1026544 h 1026544"/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0" fmla="*/ 0 w 664234"/>
              <a:gd name="connsiteY0" fmla="*/ 0 h 1026544"/>
              <a:gd name="connsiteX1" fmla="*/ 664234 w 664234"/>
              <a:gd name="connsiteY1" fmla="*/ 517585 h 1026544"/>
              <a:gd name="connsiteX2" fmla="*/ 77638 w 664234"/>
              <a:gd name="connsiteY2" fmla="*/ 1026544 h 1026544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  <a:gd name="connsiteX0" fmla="*/ 0 w 664234"/>
              <a:gd name="connsiteY0" fmla="*/ 0 h 1035170"/>
              <a:gd name="connsiteX1" fmla="*/ 664234 w 664234"/>
              <a:gd name="connsiteY1" fmla="*/ 517585 h 1035170"/>
              <a:gd name="connsiteX2" fmla="*/ 17253 w 664234"/>
              <a:gd name="connsiteY2" fmla="*/ 1035170 h 103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4234" h="1035170">
                <a:moveTo>
                  <a:pt x="0" y="0"/>
                </a:moveTo>
                <a:cubicBezTo>
                  <a:pt x="454324" y="8626"/>
                  <a:pt x="658483" y="241540"/>
                  <a:pt x="664234" y="517585"/>
                </a:cubicBezTo>
                <a:cubicBezTo>
                  <a:pt x="658483" y="747622"/>
                  <a:pt x="540588" y="1012166"/>
                  <a:pt x="17253" y="1035170"/>
                </a:cubicBezTo>
              </a:path>
            </a:pathLst>
          </a:cu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619CE668-37A0-4D57-9DC1-440CA601DC93}"/>
              </a:ext>
            </a:extLst>
          </p:cNvPr>
          <p:cNvSpPr txBox="1"/>
          <p:nvPr/>
        </p:nvSpPr>
        <p:spPr>
          <a:xfrm>
            <a:off x="2767593" y="5058593"/>
            <a:ext cx="5872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altLang="ko-KR" sz="2800" b="1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PROKRASTINIRANI ZADATAK</a:t>
            </a:r>
            <a:endParaRPr lang="ko-KR" altLang="en-US" sz="28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666239F3-A37A-4DBC-92BA-8B63091EFA20}"/>
              </a:ext>
            </a:extLst>
          </p:cNvPr>
          <p:cNvSpPr txBox="1"/>
          <p:nvPr/>
        </p:nvSpPr>
        <p:spPr>
          <a:xfrm rot="5400000">
            <a:off x="8690252" y="1330714"/>
            <a:ext cx="1702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VISOKA 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2DCCEB16-9DA5-46DD-9980-07313F50AB34}"/>
              </a:ext>
            </a:extLst>
          </p:cNvPr>
          <p:cNvSpPr txBox="1"/>
          <p:nvPr/>
        </p:nvSpPr>
        <p:spPr>
          <a:xfrm>
            <a:off x="2958663" y="3781349"/>
            <a:ext cx="6337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altLang="ko-KR" sz="2800" b="1" dirty="0" smtClean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Manji zadatak (distraktor)</a:t>
            </a:r>
            <a:endParaRPr lang="ko-KR" altLang="en-US" sz="2800" b="1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94436" y="233523"/>
            <a:ext cx="11808372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sr-Latn-R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MOTIVACIJA ZA REALIZACIJU </a:t>
            </a:r>
            <a:r>
              <a:rPr lang="en-US" altLang="ko-K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JEDNOSTAVNIJEG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sr-Latn-R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ZADATKA </a:t>
            </a:r>
            <a:endParaRPr lang="en-US" sz="2800" dirty="0"/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666239F3-A37A-4DBC-92BA-8B63091EFA20}"/>
              </a:ext>
            </a:extLst>
          </p:cNvPr>
          <p:cNvSpPr txBox="1"/>
          <p:nvPr/>
        </p:nvSpPr>
        <p:spPr>
          <a:xfrm rot="5400000">
            <a:off x="8469535" y="3306652"/>
            <a:ext cx="2133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UMERENA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870732" y="677924"/>
            <a:ext cx="1313793" cy="23648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/>
          <p:nvPr/>
        </p:nvCxnSpPr>
        <p:spPr>
          <a:xfrm rot="10800000" flipV="1">
            <a:off x="8844457" y="733102"/>
            <a:ext cx="31531" cy="5809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0800000" flipV="1">
            <a:off x="10149382" y="723577"/>
            <a:ext cx="31531" cy="58095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8860222" y="5486386"/>
            <a:ext cx="1292772" cy="6463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666239F3-A37A-4DBC-92BA-8B63091EFA20}"/>
              </a:ext>
            </a:extLst>
          </p:cNvPr>
          <p:cNvSpPr txBox="1"/>
          <p:nvPr/>
        </p:nvSpPr>
        <p:spPr>
          <a:xfrm rot="5400000">
            <a:off x="8875989" y="5122300"/>
            <a:ext cx="1292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NISKA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8371491" y="6101252"/>
            <a:ext cx="2049517" cy="5675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 Placeholder 12">
            <a:extLst>
              <a:ext uri="{FF2B5EF4-FFF2-40B4-BE49-F238E27FC236}">
                <a16:creationId xmlns="" xmlns:a16="http://schemas.microsoft.com/office/drawing/2014/main" id="{FDFD28B1-2F05-44E2-B652-075FC7CC5410}"/>
              </a:ext>
            </a:extLst>
          </p:cNvPr>
          <p:cNvSpPr txBox="1">
            <a:spLocks/>
          </p:cNvSpPr>
          <p:nvPr/>
        </p:nvSpPr>
        <p:spPr>
          <a:xfrm>
            <a:off x="31533" y="6090866"/>
            <a:ext cx="12191999" cy="67253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sz="2400" i="1" dirty="0" smtClean="0">
                <a:cs typeface="Arial" pitchFamily="34" charset="0"/>
              </a:rPr>
              <a:t>ROK ZA REALIZACIJU PROKRASTINIRANOG ZADATKA</a:t>
            </a:r>
            <a:endParaRPr lang="en-US" sz="2400" i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0469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nknown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08706" y="4240924"/>
            <a:ext cx="3683293" cy="2617076"/>
          </a:xfrm>
          <a:prstGeom prst="rect">
            <a:avLst/>
          </a:prstGeom>
          <a:noFill/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RS" dirty="0" smtClean="0"/>
              <a:t>Pristupačnost i broj distraktora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9903" y="2274838"/>
            <a:ext cx="114457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Na </a:t>
            </a:r>
            <a:r>
              <a:rPr lang="en-US" sz="2800" dirty="0" err="1" smtClean="0"/>
              <a:t>dinamiku</a:t>
            </a:r>
            <a:r>
              <a:rPr lang="sr-Latn-RS" sz="2800" dirty="0" smtClean="0"/>
              <a:t> </a:t>
            </a:r>
            <a:r>
              <a:rPr lang="en-US" sz="2800" dirty="0" err="1" smtClean="0"/>
              <a:t>motivacionih</a:t>
            </a:r>
            <a:r>
              <a:rPr lang="en-US" sz="2800" dirty="0" smtClean="0"/>
              <a:t> </a:t>
            </a:r>
            <a:r>
              <a:rPr lang="en-US" sz="2800" dirty="0" err="1" smtClean="0"/>
              <a:t>procesa</a:t>
            </a:r>
            <a:r>
              <a:rPr lang="en-US" sz="2800" dirty="0" smtClean="0"/>
              <a:t> </a:t>
            </a:r>
            <a:r>
              <a:rPr lang="en-US" sz="2800" dirty="0" err="1" smtClean="0"/>
              <a:t>deluju</a:t>
            </a:r>
            <a:r>
              <a:rPr lang="en-US" sz="2800" dirty="0" smtClean="0"/>
              <a:t> </a:t>
            </a:r>
            <a:r>
              <a:rPr lang="en-US" sz="2800" dirty="0" err="1" smtClean="0"/>
              <a:t>nivo</a:t>
            </a:r>
            <a:r>
              <a:rPr lang="en-US" sz="2800" dirty="0" smtClean="0"/>
              <a:t> </a:t>
            </a:r>
            <a:r>
              <a:rPr lang="en-US" sz="2800" dirty="0" err="1" smtClean="0"/>
              <a:t>očekivanja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će</a:t>
            </a:r>
            <a:r>
              <a:rPr lang="en-US" sz="2800" dirty="0" smtClean="0"/>
              <a:t> </a:t>
            </a:r>
            <a:r>
              <a:rPr lang="en-US" sz="2800" dirty="0" err="1" smtClean="0"/>
              <a:t>cilj</a:t>
            </a:r>
            <a:r>
              <a:rPr lang="en-US" sz="2800" dirty="0" smtClean="0"/>
              <a:t> </a:t>
            </a:r>
            <a:r>
              <a:rPr lang="en-US" sz="2800" dirty="0" err="1" smtClean="0"/>
              <a:t>biti</a:t>
            </a:r>
            <a:r>
              <a:rPr lang="en-US" sz="2800" dirty="0" smtClean="0"/>
              <a:t> </a:t>
            </a:r>
            <a:r>
              <a:rPr lang="en-US" sz="2800" dirty="0" err="1" smtClean="0"/>
              <a:t>uspešno</a:t>
            </a:r>
            <a:r>
              <a:rPr lang="en-US" sz="2800" dirty="0" smtClean="0"/>
              <a:t> </a:t>
            </a:r>
            <a:r>
              <a:rPr lang="en-US" sz="2800" dirty="0" err="1" smtClean="0"/>
              <a:t>realizovan</a:t>
            </a:r>
            <a:r>
              <a:rPr lang="sr-Latn-RS" sz="2800" dirty="0" smtClean="0"/>
              <a:t> </a:t>
            </a:r>
            <a:r>
              <a:rPr lang="en-US" sz="2800" dirty="0" smtClean="0"/>
              <a:t>– </a:t>
            </a:r>
            <a:r>
              <a:rPr lang="en-US" sz="2800" dirty="0" err="1" smtClean="0"/>
              <a:t>samoefikasnost</a:t>
            </a:r>
            <a:r>
              <a:rPr lang="en-US" sz="2800" dirty="0" smtClean="0"/>
              <a:t>, </a:t>
            </a:r>
            <a:r>
              <a:rPr lang="en-US" sz="2800" dirty="0" err="1" smtClean="0"/>
              <a:t>kao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vrednovanje</a:t>
            </a:r>
            <a:r>
              <a:rPr lang="en-US" sz="2800" dirty="0" smtClean="0"/>
              <a:t> </a:t>
            </a:r>
            <a:r>
              <a:rPr lang="en-US" sz="2800" dirty="0" err="1" smtClean="0"/>
              <a:t>cilja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dostupnost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aktivnosti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kojima</a:t>
            </a:r>
            <a:r>
              <a:rPr lang="en-US" sz="2800" dirty="0" smtClean="0">
                <a:solidFill>
                  <a:srgbClr val="FF0000"/>
                </a:solidFill>
              </a:rPr>
              <a:t> se</a:t>
            </a:r>
            <a:r>
              <a:rPr lang="sr-Latn-R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dolazi</a:t>
            </a:r>
            <a:r>
              <a:rPr lang="en-US" sz="2800" dirty="0" smtClean="0">
                <a:solidFill>
                  <a:srgbClr val="FF0000"/>
                </a:solidFill>
              </a:rPr>
              <a:t> do </a:t>
            </a:r>
            <a:r>
              <a:rPr lang="en-US" sz="2800" dirty="0" err="1" smtClean="0">
                <a:solidFill>
                  <a:srgbClr val="FF0000"/>
                </a:solidFill>
              </a:rPr>
              <a:t>trenutnog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zadovoljstva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lični</a:t>
            </a:r>
            <a:r>
              <a:rPr lang="en-US" sz="2800" dirty="0" smtClean="0"/>
              <a:t> </a:t>
            </a:r>
            <a:r>
              <a:rPr lang="en-US" sz="2800" dirty="0" err="1" smtClean="0"/>
              <a:t>odnos</a:t>
            </a:r>
            <a:r>
              <a:rPr lang="en-US" sz="2800" dirty="0" smtClean="0"/>
              <a:t> </a:t>
            </a:r>
            <a:r>
              <a:rPr lang="en-US" sz="2800" dirty="0" err="1" smtClean="0"/>
              <a:t>prema</a:t>
            </a:r>
            <a:r>
              <a:rPr lang="en-US" sz="2800" dirty="0" smtClean="0"/>
              <a:t> </a:t>
            </a:r>
            <a:r>
              <a:rPr lang="en-US" sz="2800" dirty="0" err="1" smtClean="0"/>
              <a:t>odlaganju</a:t>
            </a:r>
            <a:r>
              <a:rPr lang="en-US" sz="2800" dirty="0" smtClean="0"/>
              <a:t> </a:t>
            </a:r>
            <a:r>
              <a:rPr lang="en-US" sz="2800" dirty="0" err="1" smtClean="0"/>
              <a:t>realizacije</a:t>
            </a:r>
            <a:r>
              <a:rPr lang="sr-Latn-RS" sz="2800" dirty="0" smtClean="0"/>
              <a:t> </a:t>
            </a:r>
            <a:r>
              <a:rPr lang="en-US" sz="2800" dirty="0" err="1" smtClean="0"/>
              <a:t>preuzetih</a:t>
            </a:r>
            <a:r>
              <a:rPr lang="en-US" sz="2800" dirty="0" smtClean="0"/>
              <a:t> </a:t>
            </a:r>
            <a:r>
              <a:rPr lang="en-US" sz="2800" dirty="0" err="1" smtClean="0"/>
              <a:t>obaveza</a:t>
            </a:r>
            <a:r>
              <a:rPr lang="sr-Latn-RS" sz="2800" dirty="0" smtClean="0"/>
              <a:t>.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044966" y="1119352"/>
            <a:ext cx="2238703" cy="4256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RS" dirty="0" smtClean="0"/>
              <a:t>Rizik od prokrastinacije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6841" y="2413338"/>
            <a:ext cx="115403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r-Latn-RS" sz="3200" dirty="0" smtClean="0"/>
              <a:t>P</a:t>
            </a:r>
            <a:r>
              <a:rPr lang="en-US" sz="3200" dirty="0" err="1" smtClean="0"/>
              <a:t>ovećanje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samostalnosti</a:t>
            </a:r>
            <a:r>
              <a:rPr lang="en-US" sz="3200" dirty="0" smtClean="0"/>
              <a:t> u </a:t>
            </a:r>
            <a:r>
              <a:rPr lang="en-US" sz="3200" dirty="0" err="1" smtClean="0"/>
              <a:t>organizaciji</a:t>
            </a:r>
            <a:r>
              <a:rPr lang="en-US" sz="3200" dirty="0" smtClean="0"/>
              <a:t> </a:t>
            </a:r>
            <a:r>
              <a:rPr lang="en-US" sz="3200" dirty="0" err="1" smtClean="0"/>
              <a:t>slobodnog</a:t>
            </a:r>
            <a:r>
              <a:rPr lang="en-US" sz="3200" dirty="0" smtClean="0"/>
              <a:t> </a:t>
            </a:r>
            <a:r>
              <a:rPr lang="en-US" sz="3200" dirty="0" err="1" smtClean="0"/>
              <a:t>vremena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preuzimanje</a:t>
            </a:r>
            <a:r>
              <a:rPr lang="sr-Latn-R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odgovornosti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redovno</a:t>
            </a:r>
            <a:r>
              <a:rPr lang="en-US" sz="3200" dirty="0" smtClean="0"/>
              <a:t> </a:t>
            </a:r>
            <a:r>
              <a:rPr lang="en-US" sz="3200" dirty="0" err="1" smtClean="0"/>
              <a:t>obavljanje</a:t>
            </a:r>
            <a:r>
              <a:rPr lang="en-US" sz="3200" dirty="0" smtClean="0"/>
              <a:t> </a:t>
            </a:r>
            <a:r>
              <a:rPr lang="en-US" sz="3200" dirty="0" err="1" smtClean="0"/>
              <a:t>planiranih</a:t>
            </a:r>
            <a:r>
              <a:rPr lang="en-US" sz="3200" dirty="0" smtClean="0"/>
              <a:t> </a:t>
            </a:r>
            <a:r>
              <a:rPr lang="en-US" sz="3200" dirty="0" err="1" smtClean="0"/>
              <a:t>zadataka</a:t>
            </a:r>
            <a:r>
              <a:rPr lang="en-US" sz="3200" dirty="0" smtClean="0"/>
              <a:t> </a:t>
            </a:r>
            <a:r>
              <a:rPr lang="en-US" sz="3200" dirty="0" err="1" smtClean="0"/>
              <a:t>dovodi</a:t>
            </a:r>
            <a:r>
              <a:rPr lang="en-US" sz="3200" dirty="0" smtClean="0"/>
              <a:t> do</a:t>
            </a:r>
            <a:r>
              <a:rPr lang="sr-Latn-R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povećanja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rizika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od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prokrastinacije</a:t>
            </a:r>
            <a:r>
              <a:rPr lang="sr-Latn-RS" sz="3200" dirty="0" smtClean="0"/>
              <a:t>.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5202621" y="1150883"/>
            <a:ext cx="2664372" cy="409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4138" y="1864922"/>
            <a:ext cx="114930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err="1" smtClean="0"/>
              <a:t>Upo</a:t>
            </a:r>
            <a:r>
              <a:rPr lang="sr-Latn-RS" sz="3200" dirty="0" smtClean="0"/>
              <a:t>znati se sa najčešće upotrebljenim “izgovorima”</a:t>
            </a:r>
          </a:p>
          <a:p>
            <a:pPr algn="just">
              <a:lnSpc>
                <a:spcPct val="150000"/>
              </a:lnSpc>
            </a:pPr>
            <a:r>
              <a:rPr lang="sr-Latn-RS" sz="3200" dirty="0" smtClean="0"/>
              <a:t>Postaviti jasne rokove</a:t>
            </a:r>
          </a:p>
          <a:p>
            <a:pPr algn="just">
              <a:lnSpc>
                <a:spcPct val="150000"/>
              </a:lnSpc>
            </a:pPr>
            <a:r>
              <a:rPr lang="sr-Latn-RS" sz="3200" dirty="0" smtClean="0"/>
              <a:t>Obezbediti podršku</a:t>
            </a:r>
          </a:p>
          <a:p>
            <a:pPr algn="just">
              <a:lnSpc>
                <a:spcPct val="150000"/>
              </a:lnSpc>
            </a:pPr>
            <a:r>
              <a:rPr lang="sr-Latn-RS" sz="3200" dirty="0" smtClean="0"/>
              <a:t>Smanjiti delovanje distraktora</a:t>
            </a:r>
          </a:p>
          <a:p>
            <a:pPr algn="just">
              <a:lnSpc>
                <a:spcPct val="150000"/>
              </a:lnSpc>
            </a:pPr>
            <a:r>
              <a:rPr lang="sr-Latn-RS" sz="3200" dirty="0" smtClean="0"/>
              <a:t>...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5044966" y="1119352"/>
            <a:ext cx="2238703" cy="4256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9" y="465637"/>
            <a:ext cx="11573197" cy="724247"/>
          </a:xfrm>
        </p:spPr>
        <p:txBody>
          <a:bodyPr/>
          <a:lstStyle/>
          <a:p>
            <a:r>
              <a:rPr lang="sr-Latn-RS" dirty="0" smtClean="0"/>
              <a:t>Strategije za snižavanje učestalosti </a:t>
            </a:r>
            <a:r>
              <a:rPr lang="sr-Latn-RS" dirty="0" smtClean="0"/>
              <a:t>prokrastinacije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16166" y="898634"/>
            <a:ext cx="6022427" cy="788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9" y="2594047"/>
            <a:ext cx="11573197" cy="72424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i="1" dirty="0" err="1" smtClean="0"/>
              <a:t>KAPACITETI</a:t>
            </a:r>
            <a:r>
              <a:rPr lang="en-US" b="1" i="1" dirty="0" smtClean="0"/>
              <a:t> </a:t>
            </a:r>
            <a:r>
              <a:rPr lang="en-US" b="1" i="1" dirty="0" err="1" smtClean="0"/>
              <a:t>SAMOREGULACIJE</a:t>
            </a:r>
            <a:r>
              <a:rPr lang="en-US" b="1" i="1" dirty="0" smtClean="0"/>
              <a:t> </a:t>
            </a:r>
            <a:endParaRPr lang="sr-Latn-RS" b="1" i="1" dirty="0" smtClean="0"/>
          </a:p>
          <a:p>
            <a:pPr>
              <a:lnSpc>
                <a:spcPct val="150000"/>
              </a:lnSpc>
            </a:pPr>
            <a:r>
              <a:rPr lang="en-US" b="1" i="1" dirty="0" smtClean="0"/>
              <a:t>I </a:t>
            </a:r>
            <a:endParaRPr lang="sr-Latn-RS" b="1" i="1" dirty="0" smtClean="0"/>
          </a:p>
          <a:p>
            <a:pPr>
              <a:lnSpc>
                <a:spcPct val="150000"/>
              </a:lnSpc>
            </a:pPr>
            <a:r>
              <a:rPr lang="en-US" b="1" i="1" dirty="0" err="1" smtClean="0"/>
              <a:t>DRUŠTVENA</a:t>
            </a:r>
            <a:r>
              <a:rPr lang="en-US" b="1" i="1" dirty="0" smtClean="0"/>
              <a:t> </a:t>
            </a:r>
            <a:r>
              <a:rPr lang="en-US" b="1" i="1" dirty="0" err="1" smtClean="0"/>
              <a:t>STIGMATIZACIJA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17025" y="1418900"/>
            <a:ext cx="10357950" cy="4799219"/>
            <a:chOff x="157649" y="1418900"/>
            <a:chExt cx="10357950" cy="4799219"/>
          </a:xfrm>
        </p:grpSpPr>
        <p:sp>
          <p:nvSpPr>
            <p:cNvPr id="3" name="TextBox 2">
              <a:extLst>
                <a:ext uri="{FF2B5EF4-FFF2-40B4-BE49-F238E27FC236}">
                  <a16:creationId xmlns="" xmlns:a16="http://schemas.microsoft.com/office/drawing/2014/main" id="{F34A935A-1F66-404F-8AA6-B2036F43ECA2}"/>
                </a:ext>
              </a:extLst>
            </p:cNvPr>
            <p:cNvSpPr txBox="1"/>
            <p:nvPr/>
          </p:nvSpPr>
          <p:spPr>
            <a:xfrm>
              <a:off x="397475" y="1541231"/>
              <a:ext cx="4395237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28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KOLEKTIVNI</a:t>
              </a:r>
              <a:r>
                <a:rPr lang="sr-Latn-RS" altLang="ko-KR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IDENTITET</a:t>
              </a:r>
              <a:endPara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6A964905-E307-4751-8578-8D0E08A0E663}"/>
                </a:ext>
              </a:extLst>
            </p:cNvPr>
            <p:cNvSpPr txBox="1"/>
            <p:nvPr/>
          </p:nvSpPr>
          <p:spPr>
            <a:xfrm>
              <a:off x="7854569" y="4115439"/>
              <a:ext cx="2661030" cy="9541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sr-Latn-RS" altLang="ko-KR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DRUŠTVENA HIJERARHIJA</a:t>
              </a:r>
              <a:endPara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" name="Bent Arrow 4"/>
            <p:cNvSpPr/>
            <p:nvPr/>
          </p:nvSpPr>
          <p:spPr>
            <a:xfrm flipV="1">
              <a:off x="2427887" y="2238712"/>
              <a:ext cx="1198180" cy="1278956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Bent Arrow 5"/>
            <p:cNvSpPr/>
            <p:nvPr/>
          </p:nvSpPr>
          <p:spPr>
            <a:xfrm flipV="1">
              <a:off x="2427888" y="2885098"/>
              <a:ext cx="1198180" cy="3247696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F34A935A-1F66-404F-8AA6-B2036F43ECA2}"/>
                </a:ext>
              </a:extLst>
            </p:cNvPr>
            <p:cNvSpPr txBox="1"/>
            <p:nvPr/>
          </p:nvSpPr>
          <p:spPr>
            <a:xfrm>
              <a:off x="3724003" y="2944366"/>
              <a:ext cx="240878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sr-Latn-RS" altLang="ko-KR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PREGOVORI</a:t>
              </a:r>
              <a:endPara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Bent Arrow 7"/>
            <p:cNvSpPr/>
            <p:nvPr/>
          </p:nvSpPr>
          <p:spPr>
            <a:xfrm flipV="1">
              <a:off x="2427887" y="3641843"/>
              <a:ext cx="1198180" cy="1278956"/>
            </a:xfrm>
            <a:prstGeom prst="ben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F34A935A-1F66-404F-8AA6-B2036F43ECA2}"/>
                </a:ext>
              </a:extLst>
            </p:cNvPr>
            <p:cNvSpPr txBox="1"/>
            <p:nvPr/>
          </p:nvSpPr>
          <p:spPr>
            <a:xfrm>
              <a:off x="3734514" y="4326476"/>
              <a:ext cx="240878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sr-Latn-RS" altLang="ko-KR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ODRICANJE</a:t>
              </a:r>
              <a:endPara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F34A935A-1F66-404F-8AA6-B2036F43ECA2}"/>
                </a:ext>
              </a:extLst>
            </p:cNvPr>
            <p:cNvSpPr txBox="1"/>
            <p:nvPr/>
          </p:nvSpPr>
          <p:spPr>
            <a:xfrm>
              <a:off x="3734513" y="5540421"/>
              <a:ext cx="2618987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sr-Latn-RS" altLang="ko-KR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KOMPROMIS</a:t>
              </a:r>
              <a:endPara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F34A935A-1F66-404F-8AA6-B2036F43ECA2}"/>
                </a:ext>
              </a:extLst>
            </p:cNvPr>
            <p:cNvSpPr txBox="1"/>
            <p:nvPr/>
          </p:nvSpPr>
          <p:spPr>
            <a:xfrm rot="16200000">
              <a:off x="-362607" y="3543447"/>
              <a:ext cx="4395237" cy="9541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Latn-RS" altLang="ko-KR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KAPACITETI SAMOREGULACIJE</a:t>
              </a:r>
              <a:endParaRPr lang="ko-KR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Block Arc 11"/>
            <p:cNvSpPr/>
            <p:nvPr/>
          </p:nvSpPr>
          <p:spPr>
            <a:xfrm rot="5400000">
              <a:off x="4769069" y="3460533"/>
              <a:ext cx="2853558" cy="2112579"/>
            </a:xfrm>
            <a:prstGeom prst="blockArc">
              <a:avLst>
                <a:gd name="adj1" fmla="val 11069149"/>
                <a:gd name="adj2" fmla="val 21177945"/>
                <a:gd name="adj3" fmla="val 16388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7110248" y="4256690"/>
              <a:ext cx="614855" cy="567559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57649" y="1418900"/>
              <a:ext cx="4824249" cy="74098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81903" y="1040524"/>
            <a:ext cx="2837793" cy="67791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828251"/>
            <a:ext cx="12192000" cy="724247"/>
          </a:xfrm>
        </p:spPr>
        <p:txBody>
          <a:bodyPr/>
          <a:lstStyle/>
          <a:p>
            <a:r>
              <a:rPr lang="sr-Latn-RS" sz="4400" b="1" dirty="0" smtClean="0"/>
              <a:t>SOCIJALNA IZOLACIJA </a:t>
            </a:r>
          </a:p>
          <a:p>
            <a:r>
              <a:rPr lang="sr-Latn-RS" sz="4400" b="1" dirty="0" smtClean="0"/>
              <a:t>OSOBA SA IO</a:t>
            </a:r>
            <a:endParaRPr lang="en-US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31075" y="2253489"/>
            <a:ext cx="115876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 smtClean="0"/>
              <a:t>Teškoće</a:t>
            </a:r>
            <a:r>
              <a:rPr lang="en-US" sz="2800" dirty="0" smtClean="0"/>
              <a:t> u </a:t>
            </a:r>
            <a:r>
              <a:rPr lang="en-US" sz="2800" dirty="0" err="1" smtClean="0"/>
              <a:t>ostvarivanju</a:t>
            </a:r>
            <a:r>
              <a:rPr lang="en-US" sz="2800" dirty="0" smtClean="0"/>
              <a:t> </a:t>
            </a:r>
            <a:r>
              <a:rPr lang="en-US" sz="2800" dirty="0" err="1" smtClean="0"/>
              <a:t>socijalnih</a:t>
            </a:r>
            <a:r>
              <a:rPr lang="en-US" sz="2800" dirty="0" smtClean="0"/>
              <a:t> </a:t>
            </a:r>
            <a:r>
              <a:rPr lang="en-US" sz="2800" dirty="0" err="1" smtClean="0"/>
              <a:t>interakcija</a:t>
            </a:r>
            <a:r>
              <a:rPr lang="en-US" sz="2800" dirty="0" smtClean="0"/>
              <a:t> </a:t>
            </a:r>
            <a:r>
              <a:rPr lang="en-US" sz="2800" dirty="0" err="1" smtClean="0"/>
              <a:t>često</a:t>
            </a:r>
            <a:r>
              <a:rPr lang="en-US" sz="2800" dirty="0" smtClean="0"/>
              <a:t> </a:t>
            </a:r>
            <a:r>
              <a:rPr lang="en-US" sz="2800" dirty="0" err="1" smtClean="0"/>
              <a:t>onemogućavaju</a:t>
            </a:r>
            <a:r>
              <a:rPr lang="en-US" sz="2800" dirty="0" smtClean="0"/>
              <a:t> </a:t>
            </a:r>
            <a:r>
              <a:rPr lang="en-US" sz="2800" dirty="0" err="1" smtClean="0"/>
              <a:t>osobe</a:t>
            </a:r>
            <a:r>
              <a:rPr lang="sr-Latn-R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IO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zadovolje</a:t>
            </a:r>
            <a:r>
              <a:rPr lang="en-US" sz="2800" dirty="0" smtClean="0"/>
              <a:t> </a:t>
            </a:r>
            <a:r>
              <a:rPr lang="en-US" sz="2800" dirty="0" err="1" smtClean="0"/>
              <a:t>svoje</a:t>
            </a:r>
            <a:r>
              <a:rPr lang="en-US" sz="2800" dirty="0" smtClean="0"/>
              <a:t> </a:t>
            </a:r>
            <a:r>
              <a:rPr lang="en-US" sz="2800" dirty="0" err="1" smtClean="0"/>
              <a:t>potrebe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pripadanjem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formiranjem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kolektivnog</a:t>
            </a:r>
            <a:r>
              <a:rPr lang="sr-Latn-RS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>
                <a:solidFill>
                  <a:srgbClr val="FF0000"/>
                </a:solidFill>
              </a:rPr>
              <a:t>identiteta</a:t>
            </a:r>
            <a:r>
              <a:rPr lang="it-IT" sz="2800" dirty="0" smtClean="0"/>
              <a:t>. Njima se ne pruža dovoljno prilika da ostvare stabilne socijalne</a:t>
            </a:r>
            <a:r>
              <a:rPr lang="sr-Latn-RS" sz="2800" dirty="0" smtClean="0"/>
              <a:t> </a:t>
            </a:r>
            <a:r>
              <a:rPr lang="vi-VN" sz="2800" dirty="0" smtClean="0"/>
              <a:t>odnose u okviru određene formalne ili neformalne društvene grupe, a</a:t>
            </a:r>
            <a:r>
              <a:rPr lang="sr-Latn-RS" sz="2800" dirty="0" smtClean="0"/>
              <a:t> </a:t>
            </a:r>
            <a:r>
              <a:rPr lang="vi-VN" sz="2800" dirty="0" smtClean="0"/>
              <a:t>utvrđeno je da izostanak osećanja pripadanja grupi jedan od prediktora</a:t>
            </a:r>
            <a:r>
              <a:rPr lang="sr-Latn-RS" sz="2800" dirty="0" smtClean="0"/>
              <a:t> </a:t>
            </a:r>
            <a:r>
              <a:rPr lang="pl-PL" sz="2800" dirty="0" smtClean="0"/>
              <a:t>pojave </a:t>
            </a:r>
            <a:r>
              <a:rPr lang="pl-PL" sz="2800" b="1" dirty="0" smtClean="0">
                <a:solidFill>
                  <a:srgbClr val="FF0000"/>
                </a:solidFill>
              </a:rPr>
              <a:t>depresije</a:t>
            </a:r>
            <a:r>
              <a:rPr lang="pl-PL" sz="2800" dirty="0" smtClean="0">
                <a:solidFill>
                  <a:srgbClr val="FF0000"/>
                </a:solidFill>
              </a:rPr>
              <a:t> </a:t>
            </a:r>
            <a:r>
              <a:rPr lang="pl-PL" sz="2800" dirty="0" smtClean="0"/>
              <a:t>kod ove </a:t>
            </a:r>
            <a:r>
              <a:rPr lang="pl-PL" sz="2800" dirty="0" smtClean="0"/>
              <a:t>populacije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869742" y="409902"/>
          <a:ext cx="11177752" cy="6069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5297221" y="5155325"/>
            <a:ext cx="1529258" cy="9932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03531" y="2427890"/>
            <a:ext cx="3074276" cy="583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/>
          <p:cNvSpPr/>
          <p:nvPr/>
        </p:nvSpPr>
        <p:spPr>
          <a:xfrm>
            <a:off x="423081" y="1433014"/>
            <a:ext cx="4954137" cy="10918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6F2E31D2-E7E6-40B6-A90D-51783A6465D2}"/>
              </a:ext>
            </a:extLst>
          </p:cNvPr>
          <p:cNvGrpSpPr/>
          <p:nvPr/>
        </p:nvGrpSpPr>
        <p:grpSpPr>
          <a:xfrm>
            <a:off x="343729" y="1583785"/>
            <a:ext cx="10920532" cy="4516012"/>
            <a:chOff x="-3706904" y="1575921"/>
            <a:chExt cx="10920532" cy="4516012"/>
          </a:xfrm>
        </p:grpSpPr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10E1C3D5-A12E-4B60-9180-93D9426808EA}"/>
                </a:ext>
              </a:extLst>
            </p:cNvPr>
            <p:cNvSpPr txBox="1"/>
            <p:nvPr/>
          </p:nvSpPr>
          <p:spPr>
            <a:xfrm>
              <a:off x="2705936" y="1669083"/>
              <a:ext cx="4507692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sr-Latn-RS" altLang="ko-KR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Šta je to navika ?</a:t>
              </a:r>
              <a:endPara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F6A3F4CA-B474-4F91-A083-1880EAE4BC5C}"/>
                </a:ext>
              </a:extLst>
            </p:cNvPr>
            <p:cNvSpPr txBox="1"/>
            <p:nvPr/>
          </p:nvSpPr>
          <p:spPr>
            <a:xfrm>
              <a:off x="1848112" y="1575921"/>
              <a:ext cx="958096" cy="76944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01</a:t>
              </a:r>
              <a:endParaRPr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10E1C3D5-A12E-4B60-9180-93D9426808EA}"/>
                </a:ext>
              </a:extLst>
            </p:cNvPr>
            <p:cNvSpPr txBox="1"/>
            <p:nvPr/>
          </p:nvSpPr>
          <p:spPr>
            <a:xfrm>
              <a:off x="-3706903" y="2800052"/>
              <a:ext cx="4507692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sr-Latn-RS" altLang="ko-KR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Odluka – cilj </a:t>
              </a:r>
              <a:endPara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10E1C3D5-A12E-4B60-9180-93D9426808EA}"/>
                </a:ext>
              </a:extLst>
            </p:cNvPr>
            <p:cNvSpPr txBox="1"/>
            <p:nvPr/>
          </p:nvSpPr>
          <p:spPr>
            <a:xfrm>
              <a:off x="-3706904" y="3690389"/>
              <a:ext cx="5539705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sr-Latn-RS" altLang="ko-KR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Održavanje i napredovanje </a:t>
              </a:r>
              <a:endPara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="" xmlns:a16="http://schemas.microsoft.com/office/drawing/2014/main" id="{10E1C3D5-A12E-4B60-9180-93D9426808EA}"/>
                </a:ext>
              </a:extLst>
            </p:cNvPr>
            <p:cNvSpPr txBox="1"/>
            <p:nvPr/>
          </p:nvSpPr>
          <p:spPr>
            <a:xfrm>
              <a:off x="-3706904" y="4580726"/>
              <a:ext cx="5539705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sr-Latn-RS" altLang="ko-KR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Reevaluacija</a:t>
              </a:r>
              <a:endPara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10E1C3D5-A12E-4B60-9180-93D9426808EA}"/>
                </a:ext>
              </a:extLst>
            </p:cNvPr>
            <p:cNvSpPr txBox="1"/>
            <p:nvPr/>
          </p:nvSpPr>
          <p:spPr>
            <a:xfrm>
              <a:off x="-3706904" y="5507158"/>
              <a:ext cx="5539705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sr-Latn-RS" altLang="ko-KR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Automatizacija</a:t>
              </a:r>
              <a:endPara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735A7BC5-56DA-4379-8F7E-944C34FDDA2E}"/>
              </a:ext>
            </a:extLst>
          </p:cNvPr>
          <p:cNvGrpSpPr/>
          <p:nvPr/>
        </p:nvGrpSpPr>
        <p:grpSpPr>
          <a:xfrm>
            <a:off x="5898745" y="2841595"/>
            <a:ext cx="5365516" cy="769441"/>
            <a:chOff x="1848112" y="1575921"/>
            <a:chExt cx="5365516" cy="769441"/>
          </a:xfrm>
        </p:grpSpPr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99156532-60D2-4954-AF57-BC474DCC2BFB}"/>
                </a:ext>
              </a:extLst>
            </p:cNvPr>
            <p:cNvSpPr txBox="1"/>
            <p:nvPr/>
          </p:nvSpPr>
          <p:spPr>
            <a:xfrm>
              <a:off x="2705936" y="1669083"/>
              <a:ext cx="4507692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sr-Latn-RS" altLang="ko-KR" sz="3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Kako se stiču navike ?</a:t>
              </a:r>
              <a:endPara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B0B64655-4A03-436C-9085-4D16DB13AB24}"/>
                </a:ext>
              </a:extLst>
            </p:cNvPr>
            <p:cNvSpPr txBox="1"/>
            <p:nvPr/>
          </p:nvSpPr>
          <p:spPr>
            <a:xfrm>
              <a:off x="1848112" y="1575921"/>
              <a:ext cx="958096" cy="76944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02</a:t>
              </a:r>
              <a:endParaRPr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C6C90E96-C1AF-48EB-B7DC-BE80A4458A57}"/>
              </a:ext>
            </a:extLst>
          </p:cNvPr>
          <p:cNvGrpSpPr/>
          <p:nvPr/>
        </p:nvGrpSpPr>
        <p:grpSpPr>
          <a:xfrm>
            <a:off x="5898745" y="3976573"/>
            <a:ext cx="5365516" cy="769441"/>
            <a:chOff x="1848112" y="1575921"/>
            <a:chExt cx="5365516" cy="769441"/>
          </a:xfrm>
        </p:grpSpPr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5F81888F-2768-49D4-BC73-A60FEEE580A3}"/>
                </a:ext>
              </a:extLst>
            </p:cNvPr>
            <p:cNvSpPr txBox="1"/>
            <p:nvPr/>
          </p:nvSpPr>
          <p:spPr>
            <a:xfrm>
              <a:off x="2705936" y="1789403"/>
              <a:ext cx="4507692" cy="5078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endParaRPr lang="ko-KR" altLang="en-US" sz="27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2DF19A01-7B79-4997-9076-9F84A3283371}"/>
                </a:ext>
              </a:extLst>
            </p:cNvPr>
            <p:cNvSpPr txBox="1"/>
            <p:nvPr/>
          </p:nvSpPr>
          <p:spPr>
            <a:xfrm>
              <a:off x="1848112" y="1575921"/>
              <a:ext cx="958096" cy="76944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03</a:t>
              </a:r>
              <a:endParaRPr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B383E28B-F4BD-46C1-8C45-6677E19BB5F2}"/>
              </a:ext>
            </a:extLst>
          </p:cNvPr>
          <p:cNvGrpSpPr/>
          <p:nvPr/>
        </p:nvGrpSpPr>
        <p:grpSpPr>
          <a:xfrm>
            <a:off x="578514" y="349521"/>
            <a:ext cx="4621587" cy="968883"/>
            <a:chOff x="3459679" y="2564932"/>
            <a:chExt cx="6322913" cy="1325555"/>
          </a:xfrm>
        </p:grpSpPr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400E8AA0-BD89-4758-B2A2-03573956B800}"/>
                </a:ext>
              </a:extLst>
            </p:cNvPr>
            <p:cNvGrpSpPr/>
            <p:nvPr/>
          </p:nvGrpSpPr>
          <p:grpSpPr>
            <a:xfrm>
              <a:off x="3467491" y="2758810"/>
              <a:ext cx="6315101" cy="997537"/>
              <a:chOff x="609600" y="2814062"/>
              <a:chExt cx="5701989" cy="900688"/>
            </a:xfrm>
          </p:grpSpPr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777D8DAC-C8A7-4769-9CA8-18E4B8109421}"/>
                  </a:ext>
                </a:extLst>
              </p:cNvPr>
              <p:cNvSpPr/>
              <p:nvPr/>
            </p:nvSpPr>
            <p:spPr>
              <a:xfrm>
                <a:off x="609600" y="2828925"/>
                <a:ext cx="885825" cy="885825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46BEF4B3-71E7-4372-B321-E7F1EB3E9071}"/>
                  </a:ext>
                </a:extLst>
              </p:cNvPr>
              <p:cNvSpPr/>
              <p:nvPr/>
            </p:nvSpPr>
            <p:spPr>
              <a:xfrm>
                <a:off x="1571625" y="2828925"/>
                <a:ext cx="885825" cy="88582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67A6BF83-5833-4B20-926D-041711825ED5}"/>
                  </a:ext>
                </a:extLst>
              </p:cNvPr>
              <p:cNvSpPr/>
              <p:nvPr/>
            </p:nvSpPr>
            <p:spPr>
              <a:xfrm>
                <a:off x="2533650" y="2828925"/>
                <a:ext cx="885825" cy="88582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85DE6C17-E25C-4DF6-A7DA-C7FD43A65F2A}"/>
                  </a:ext>
                </a:extLst>
              </p:cNvPr>
              <p:cNvSpPr/>
              <p:nvPr/>
            </p:nvSpPr>
            <p:spPr>
              <a:xfrm>
                <a:off x="3495675" y="2828925"/>
                <a:ext cx="885825" cy="88582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D459CF83-10D0-4E68-BE1C-68F592FC9AB3}"/>
                  </a:ext>
                </a:extLst>
              </p:cNvPr>
              <p:cNvSpPr/>
              <p:nvPr/>
            </p:nvSpPr>
            <p:spPr>
              <a:xfrm>
                <a:off x="4457700" y="2828925"/>
                <a:ext cx="885825" cy="88582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="" xmlns:a16="http://schemas.microsoft.com/office/drawing/2014/main" id="{D459CF83-10D0-4E68-BE1C-68F592FC9AB3}"/>
                  </a:ext>
                </a:extLst>
              </p:cNvPr>
              <p:cNvSpPr/>
              <p:nvPr/>
            </p:nvSpPr>
            <p:spPr>
              <a:xfrm>
                <a:off x="5425765" y="2814062"/>
                <a:ext cx="885824" cy="88582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4A1D1195-9DAA-4915-A853-0F17B1D6C54E}"/>
                </a:ext>
              </a:extLst>
            </p:cNvPr>
            <p:cNvSpPr/>
            <p:nvPr/>
          </p:nvSpPr>
          <p:spPr>
            <a:xfrm rot="10800000">
              <a:off x="4589772" y="2769586"/>
              <a:ext cx="869882" cy="963508"/>
            </a:xfrm>
            <a:custGeom>
              <a:avLst/>
              <a:gdLst>
                <a:gd name="connsiteX0" fmla="*/ 249393 w 869883"/>
                <a:gd name="connsiteY0" fmla="*/ 183621 h 963507"/>
                <a:gd name="connsiteX1" fmla="*/ 283449 w 869883"/>
                <a:gd name="connsiteY1" fmla="*/ 159204 h 963507"/>
                <a:gd name="connsiteX2" fmla="*/ 259032 w 869883"/>
                <a:gd name="connsiteY2" fmla="*/ 125148 h 963507"/>
                <a:gd name="connsiteX3" fmla="*/ 224976 w 869883"/>
                <a:gd name="connsiteY3" fmla="*/ 149565 h 963507"/>
                <a:gd name="connsiteX4" fmla="*/ 249393 w 869883"/>
                <a:gd name="connsiteY4" fmla="*/ 183621 h 963507"/>
                <a:gd name="connsiteX5" fmla="*/ 795252 w 869883"/>
                <a:gd name="connsiteY5" fmla="*/ 408697 h 963507"/>
                <a:gd name="connsiteX6" fmla="*/ 809612 w 869883"/>
                <a:gd name="connsiteY6" fmla="*/ 355860 h 963507"/>
                <a:gd name="connsiteX7" fmla="*/ 771076 w 869883"/>
                <a:gd name="connsiteY7" fmla="*/ 403388 h 963507"/>
                <a:gd name="connsiteX8" fmla="*/ 795252 w 869883"/>
                <a:gd name="connsiteY8" fmla="*/ 408697 h 963507"/>
                <a:gd name="connsiteX9" fmla="*/ 100086 w 869883"/>
                <a:gd name="connsiteY9" fmla="*/ 631479 h 963507"/>
                <a:gd name="connsiteX10" fmla="*/ 71143 w 869883"/>
                <a:gd name="connsiteY10" fmla="*/ 602536 h 963507"/>
                <a:gd name="connsiteX11" fmla="*/ 100086 w 869883"/>
                <a:gd name="connsiteY11" fmla="*/ 573593 h 963507"/>
                <a:gd name="connsiteX12" fmla="*/ 129029 w 869883"/>
                <a:gd name="connsiteY12" fmla="*/ 602536 h 963507"/>
                <a:gd name="connsiteX13" fmla="*/ 100086 w 869883"/>
                <a:gd name="connsiteY13" fmla="*/ 631479 h 963507"/>
                <a:gd name="connsiteX14" fmla="*/ 100086 w 869883"/>
                <a:gd name="connsiteY14" fmla="*/ 660422 h 963507"/>
                <a:gd name="connsiteX15" fmla="*/ 157972 w 869883"/>
                <a:gd name="connsiteY15" fmla="*/ 602536 h 963507"/>
                <a:gd name="connsiteX16" fmla="*/ 100086 w 869883"/>
                <a:gd name="connsiteY16" fmla="*/ 544650 h 963507"/>
                <a:gd name="connsiteX17" fmla="*/ 42200 w 869883"/>
                <a:gd name="connsiteY17" fmla="*/ 602536 h 963507"/>
                <a:gd name="connsiteX18" fmla="*/ 100086 w 869883"/>
                <a:gd name="connsiteY18" fmla="*/ 660422 h 963507"/>
                <a:gd name="connsiteX19" fmla="*/ 636483 w 869883"/>
                <a:gd name="connsiteY19" fmla="*/ 963507 h 963507"/>
                <a:gd name="connsiteX20" fmla="*/ 423144 w 869883"/>
                <a:gd name="connsiteY20" fmla="*/ 963507 h 963507"/>
                <a:gd name="connsiteX21" fmla="*/ 417256 w 869883"/>
                <a:gd name="connsiteY21" fmla="*/ 959411 h 963507"/>
                <a:gd name="connsiteX22" fmla="*/ 118065 w 869883"/>
                <a:gd name="connsiteY22" fmla="*/ 959411 h 963507"/>
                <a:gd name="connsiteX23" fmla="*/ 118065 w 869883"/>
                <a:gd name="connsiteY23" fmla="*/ 908722 h 963507"/>
                <a:gd name="connsiteX24" fmla="*/ 168754 w 869883"/>
                <a:gd name="connsiteY24" fmla="*/ 858033 h 963507"/>
                <a:gd name="connsiteX25" fmla="*/ 271522 w 869883"/>
                <a:gd name="connsiteY25" fmla="*/ 858033 h 963507"/>
                <a:gd name="connsiteX26" fmla="*/ 44795 w 869883"/>
                <a:gd name="connsiteY26" fmla="*/ 700313 h 963507"/>
                <a:gd name="connsiteX27" fmla="*/ 18708 w 869883"/>
                <a:gd name="connsiteY27" fmla="*/ 554976 h 963507"/>
                <a:gd name="connsiteX28" fmla="*/ 48652 w 869883"/>
                <a:gd name="connsiteY28" fmla="*/ 526299 h 963507"/>
                <a:gd name="connsiteX29" fmla="*/ 74792 w 869883"/>
                <a:gd name="connsiteY29" fmla="*/ 516166 h 963507"/>
                <a:gd name="connsiteX30" fmla="*/ 74213 w 869883"/>
                <a:gd name="connsiteY30" fmla="*/ 514501 h 963507"/>
                <a:gd name="connsiteX31" fmla="*/ 631187 w 869883"/>
                <a:gd name="connsiteY31" fmla="*/ 342364 h 963507"/>
                <a:gd name="connsiteX32" fmla="*/ 297632 w 869883"/>
                <a:gd name="connsiteY32" fmla="*/ 217056 h 963507"/>
                <a:gd name="connsiteX33" fmla="*/ 272796 w 869883"/>
                <a:gd name="connsiteY33" fmla="*/ 228529 h 963507"/>
                <a:gd name="connsiteX34" fmla="*/ 242325 w 869883"/>
                <a:gd name="connsiteY34" fmla="*/ 229885 h 963507"/>
                <a:gd name="connsiteX35" fmla="*/ 218472 w 869883"/>
                <a:gd name="connsiteY35" fmla="*/ 221008 h 963507"/>
                <a:gd name="connsiteX36" fmla="*/ 164724 w 869883"/>
                <a:gd name="connsiteY36" fmla="*/ 258948 h 963507"/>
                <a:gd name="connsiteX37" fmla="*/ 56132 w 869883"/>
                <a:gd name="connsiteY37" fmla="*/ 241600 h 963507"/>
                <a:gd name="connsiteX38" fmla="*/ 6014 w 869883"/>
                <a:gd name="connsiteY38" fmla="*/ 156783 h 963507"/>
                <a:gd name="connsiteX39" fmla="*/ 9869 w 869883"/>
                <a:gd name="connsiteY39" fmla="*/ 132366 h 963507"/>
                <a:gd name="connsiteX40" fmla="*/ 25290 w 869883"/>
                <a:gd name="connsiteY40" fmla="*/ 134936 h 963507"/>
                <a:gd name="connsiteX41" fmla="*/ 77338 w 869883"/>
                <a:gd name="connsiteY41" fmla="*/ 212042 h 963507"/>
                <a:gd name="connsiteX42" fmla="*/ 156371 w 869883"/>
                <a:gd name="connsiteY42" fmla="*/ 224893 h 963507"/>
                <a:gd name="connsiteX43" fmla="*/ 191922 w 869883"/>
                <a:gd name="connsiteY43" fmla="*/ 196932 h 963507"/>
                <a:gd name="connsiteX44" fmla="*/ 178712 w 869883"/>
                <a:gd name="connsiteY44" fmla="*/ 141855 h 963507"/>
                <a:gd name="connsiteX45" fmla="*/ 209717 w 869883"/>
                <a:gd name="connsiteY45" fmla="*/ 91977 h 963507"/>
                <a:gd name="connsiteX46" fmla="*/ 214528 w 869883"/>
                <a:gd name="connsiteY46" fmla="*/ 89741 h 963507"/>
                <a:gd name="connsiteX47" fmla="*/ 186572 w 869883"/>
                <a:gd name="connsiteY47" fmla="*/ 46905 h 963507"/>
                <a:gd name="connsiteX48" fmla="*/ 107539 w 869883"/>
                <a:gd name="connsiteY48" fmla="*/ 34698 h 963507"/>
                <a:gd name="connsiteX49" fmla="*/ 34288 w 869883"/>
                <a:gd name="connsiteY49" fmla="*/ 91884 h 963507"/>
                <a:gd name="connsiteX50" fmla="*/ 18224 w 869883"/>
                <a:gd name="connsiteY50" fmla="*/ 89314 h 963507"/>
                <a:gd name="connsiteX51" fmla="*/ 22079 w 869883"/>
                <a:gd name="connsiteY51" fmla="*/ 64898 h 963507"/>
                <a:gd name="connsiteX52" fmla="*/ 96615 w 869883"/>
                <a:gd name="connsiteY52" fmla="*/ 0 h 963507"/>
                <a:gd name="connsiteX53" fmla="*/ 205206 w 869883"/>
                <a:gd name="connsiteY53" fmla="*/ 17348 h 963507"/>
                <a:gd name="connsiteX54" fmla="*/ 250632 w 869883"/>
                <a:gd name="connsiteY54" fmla="*/ 78961 h 963507"/>
                <a:gd name="connsiteX55" fmla="*/ 266742 w 869883"/>
                <a:gd name="connsiteY55" fmla="*/ 78243 h 963507"/>
                <a:gd name="connsiteX56" fmla="*/ 316620 w 869883"/>
                <a:gd name="connsiteY56" fmla="*/ 109005 h 963507"/>
                <a:gd name="connsiteX57" fmla="*/ 319435 w 869883"/>
                <a:gd name="connsiteY57" fmla="*/ 115098 h 963507"/>
                <a:gd name="connsiteX58" fmla="*/ 803977 w 869883"/>
                <a:gd name="connsiteY58" fmla="*/ 300705 h 963507"/>
                <a:gd name="connsiteX59" fmla="*/ 824626 w 869883"/>
                <a:gd name="connsiteY59" fmla="*/ 306486 h 963507"/>
                <a:gd name="connsiteX60" fmla="*/ 865490 w 869883"/>
                <a:gd name="connsiteY60" fmla="*/ 353933 h 963507"/>
                <a:gd name="connsiteX61" fmla="*/ 813466 w 869883"/>
                <a:gd name="connsiteY61" fmla="*/ 457981 h 963507"/>
                <a:gd name="connsiteX62" fmla="*/ 293089 w 869883"/>
                <a:gd name="connsiteY62" fmla="*/ 618657 h 963507"/>
                <a:gd name="connsiteX63" fmla="*/ 603336 w 869883"/>
                <a:gd name="connsiteY63" fmla="*/ 834477 h 963507"/>
                <a:gd name="connsiteX64" fmla="*/ 625895 w 869883"/>
                <a:gd name="connsiteY64" fmla="*/ 858033 h 963507"/>
                <a:gd name="connsiteX65" fmla="*/ 705014 w 869883"/>
                <a:gd name="connsiteY65" fmla="*/ 858033 h 963507"/>
                <a:gd name="connsiteX66" fmla="*/ 755703 w 869883"/>
                <a:gd name="connsiteY66" fmla="*/ 908722 h 963507"/>
                <a:gd name="connsiteX67" fmla="*/ 755703 w 869883"/>
                <a:gd name="connsiteY67" fmla="*/ 959411 h 963507"/>
                <a:gd name="connsiteX68" fmla="*/ 638257 w 869883"/>
                <a:gd name="connsiteY68" fmla="*/ 959411 h 96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869883" h="963507">
                  <a:moveTo>
                    <a:pt x="249393" y="183621"/>
                  </a:moveTo>
                  <a:cubicBezTo>
                    <a:pt x="265458" y="186191"/>
                    <a:pt x="280878" y="175268"/>
                    <a:pt x="283449" y="159204"/>
                  </a:cubicBezTo>
                  <a:cubicBezTo>
                    <a:pt x="286019" y="143140"/>
                    <a:pt x="275095" y="127719"/>
                    <a:pt x="259032" y="125148"/>
                  </a:cubicBezTo>
                  <a:cubicBezTo>
                    <a:pt x="242968" y="122578"/>
                    <a:pt x="227547" y="133502"/>
                    <a:pt x="224976" y="149565"/>
                  </a:cubicBezTo>
                  <a:cubicBezTo>
                    <a:pt x="221764" y="165630"/>
                    <a:pt x="233329" y="181050"/>
                    <a:pt x="249393" y="183621"/>
                  </a:cubicBezTo>
                  <a:close/>
                  <a:moveTo>
                    <a:pt x="795252" y="408697"/>
                  </a:moveTo>
                  <a:cubicBezTo>
                    <a:pt x="817199" y="404994"/>
                    <a:pt x="829844" y="377537"/>
                    <a:pt x="809612" y="355860"/>
                  </a:cubicBezTo>
                  <a:cubicBezTo>
                    <a:pt x="775572" y="335307"/>
                    <a:pt x="743459" y="374486"/>
                    <a:pt x="771076" y="403388"/>
                  </a:cubicBezTo>
                  <a:cubicBezTo>
                    <a:pt x="779586" y="408526"/>
                    <a:pt x="787936" y="409931"/>
                    <a:pt x="795252" y="408697"/>
                  </a:cubicBezTo>
                  <a:close/>
                  <a:moveTo>
                    <a:pt x="100086" y="631479"/>
                  </a:moveTo>
                  <a:cubicBezTo>
                    <a:pt x="84101" y="631479"/>
                    <a:pt x="71143" y="618521"/>
                    <a:pt x="71143" y="602536"/>
                  </a:cubicBezTo>
                  <a:cubicBezTo>
                    <a:pt x="71143" y="586551"/>
                    <a:pt x="84101" y="573593"/>
                    <a:pt x="100086" y="573593"/>
                  </a:cubicBezTo>
                  <a:cubicBezTo>
                    <a:pt x="116071" y="573593"/>
                    <a:pt x="129029" y="586551"/>
                    <a:pt x="129029" y="602536"/>
                  </a:cubicBezTo>
                  <a:cubicBezTo>
                    <a:pt x="129029" y="618521"/>
                    <a:pt x="116071" y="631479"/>
                    <a:pt x="100086" y="631479"/>
                  </a:cubicBezTo>
                  <a:close/>
                  <a:moveTo>
                    <a:pt x="100086" y="660422"/>
                  </a:moveTo>
                  <a:cubicBezTo>
                    <a:pt x="132056" y="660422"/>
                    <a:pt x="157972" y="634506"/>
                    <a:pt x="157972" y="602536"/>
                  </a:cubicBezTo>
                  <a:cubicBezTo>
                    <a:pt x="157972" y="570566"/>
                    <a:pt x="132056" y="544650"/>
                    <a:pt x="100086" y="544650"/>
                  </a:cubicBezTo>
                  <a:cubicBezTo>
                    <a:pt x="68116" y="544650"/>
                    <a:pt x="42200" y="570566"/>
                    <a:pt x="42200" y="602536"/>
                  </a:cubicBezTo>
                  <a:cubicBezTo>
                    <a:pt x="42200" y="634506"/>
                    <a:pt x="68116" y="660422"/>
                    <a:pt x="100086" y="660422"/>
                  </a:cubicBezTo>
                  <a:close/>
                  <a:moveTo>
                    <a:pt x="636483" y="963507"/>
                  </a:moveTo>
                  <a:lnTo>
                    <a:pt x="423144" y="963507"/>
                  </a:lnTo>
                  <a:lnTo>
                    <a:pt x="417256" y="959411"/>
                  </a:lnTo>
                  <a:lnTo>
                    <a:pt x="118065" y="959411"/>
                  </a:lnTo>
                  <a:lnTo>
                    <a:pt x="118065" y="908722"/>
                  </a:lnTo>
                  <a:cubicBezTo>
                    <a:pt x="118065" y="880727"/>
                    <a:pt x="140759" y="858033"/>
                    <a:pt x="168754" y="858033"/>
                  </a:cubicBezTo>
                  <a:lnTo>
                    <a:pt x="271522" y="858033"/>
                  </a:lnTo>
                  <a:lnTo>
                    <a:pt x="44795" y="700313"/>
                  </a:lnTo>
                  <a:cubicBezTo>
                    <a:pt x="-2543" y="667383"/>
                    <a:pt x="-14222" y="602314"/>
                    <a:pt x="18708" y="554976"/>
                  </a:cubicBezTo>
                  <a:cubicBezTo>
                    <a:pt x="26940" y="543142"/>
                    <a:pt x="37181" y="533536"/>
                    <a:pt x="48652" y="526299"/>
                  </a:cubicBezTo>
                  <a:lnTo>
                    <a:pt x="74792" y="516166"/>
                  </a:lnTo>
                  <a:lnTo>
                    <a:pt x="74213" y="514501"/>
                  </a:lnTo>
                  <a:lnTo>
                    <a:pt x="631187" y="342364"/>
                  </a:lnTo>
                  <a:lnTo>
                    <a:pt x="297632" y="217056"/>
                  </a:lnTo>
                  <a:lnTo>
                    <a:pt x="272796" y="228529"/>
                  </a:lnTo>
                  <a:cubicBezTo>
                    <a:pt x="263087" y="230929"/>
                    <a:pt x="252766" y="231491"/>
                    <a:pt x="242325" y="229885"/>
                  </a:cubicBezTo>
                  <a:lnTo>
                    <a:pt x="218472" y="221008"/>
                  </a:lnTo>
                  <a:lnTo>
                    <a:pt x="164724" y="258948"/>
                  </a:lnTo>
                  <a:lnTo>
                    <a:pt x="56132" y="241600"/>
                  </a:lnTo>
                  <a:lnTo>
                    <a:pt x="6014" y="156783"/>
                  </a:lnTo>
                  <a:lnTo>
                    <a:pt x="9869" y="132366"/>
                  </a:lnTo>
                  <a:lnTo>
                    <a:pt x="25290" y="134936"/>
                  </a:lnTo>
                  <a:lnTo>
                    <a:pt x="77338" y="212042"/>
                  </a:lnTo>
                  <a:lnTo>
                    <a:pt x="156371" y="224893"/>
                  </a:lnTo>
                  <a:lnTo>
                    <a:pt x="191922" y="196932"/>
                  </a:lnTo>
                  <a:lnTo>
                    <a:pt x="178712" y="141855"/>
                  </a:lnTo>
                  <a:cubicBezTo>
                    <a:pt x="182247" y="120972"/>
                    <a:pt x="193813" y="103463"/>
                    <a:pt x="209717" y="91977"/>
                  </a:cubicBezTo>
                  <a:lnTo>
                    <a:pt x="214528" y="89741"/>
                  </a:lnTo>
                  <a:lnTo>
                    <a:pt x="186572" y="46905"/>
                  </a:lnTo>
                  <a:lnTo>
                    <a:pt x="107539" y="34698"/>
                  </a:lnTo>
                  <a:lnTo>
                    <a:pt x="34288" y="91884"/>
                  </a:lnTo>
                  <a:lnTo>
                    <a:pt x="18224" y="89314"/>
                  </a:lnTo>
                  <a:lnTo>
                    <a:pt x="22079" y="64898"/>
                  </a:lnTo>
                  <a:lnTo>
                    <a:pt x="96615" y="0"/>
                  </a:lnTo>
                  <a:lnTo>
                    <a:pt x="205206" y="17348"/>
                  </a:lnTo>
                  <a:lnTo>
                    <a:pt x="250632" y="78961"/>
                  </a:lnTo>
                  <a:lnTo>
                    <a:pt x="266742" y="78243"/>
                  </a:lnTo>
                  <a:cubicBezTo>
                    <a:pt x="287625" y="81456"/>
                    <a:pt x="305135" y="93022"/>
                    <a:pt x="316620" y="109005"/>
                  </a:cubicBezTo>
                  <a:lnTo>
                    <a:pt x="319435" y="115098"/>
                  </a:lnTo>
                  <a:lnTo>
                    <a:pt x="803977" y="300705"/>
                  </a:lnTo>
                  <a:lnTo>
                    <a:pt x="824626" y="306486"/>
                  </a:lnTo>
                  <a:cubicBezTo>
                    <a:pt x="843332" y="315879"/>
                    <a:pt x="858425" y="332417"/>
                    <a:pt x="865490" y="353933"/>
                  </a:cubicBezTo>
                  <a:cubicBezTo>
                    <a:pt x="880262" y="397608"/>
                    <a:pt x="856498" y="443851"/>
                    <a:pt x="813466" y="457981"/>
                  </a:cubicBezTo>
                  <a:lnTo>
                    <a:pt x="293089" y="618657"/>
                  </a:lnTo>
                  <a:lnTo>
                    <a:pt x="603336" y="834477"/>
                  </a:lnTo>
                  <a:lnTo>
                    <a:pt x="625895" y="858033"/>
                  </a:lnTo>
                  <a:lnTo>
                    <a:pt x="705014" y="858033"/>
                  </a:lnTo>
                  <a:cubicBezTo>
                    <a:pt x="733009" y="858033"/>
                    <a:pt x="755703" y="880727"/>
                    <a:pt x="755703" y="908722"/>
                  </a:cubicBezTo>
                  <a:lnTo>
                    <a:pt x="755703" y="959411"/>
                  </a:lnTo>
                  <a:lnTo>
                    <a:pt x="638257" y="9594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24">
              <a:extLst>
                <a:ext uri="{FF2B5EF4-FFF2-40B4-BE49-F238E27FC236}">
                  <a16:creationId xmlns="" xmlns:a16="http://schemas.microsoft.com/office/drawing/2014/main" id="{7F838A5F-214D-44B0-BE54-1F7AD12040A9}"/>
                </a:ext>
              </a:extLst>
            </p:cNvPr>
            <p:cNvSpPr>
              <a:spLocks noChangeAspect="1"/>
            </p:cNvSpPr>
            <p:nvPr/>
          </p:nvSpPr>
          <p:spPr>
            <a:xfrm rot="8369018">
              <a:off x="6543417" y="2652941"/>
              <a:ext cx="1146180" cy="1157101"/>
            </a:xfrm>
            <a:custGeom>
              <a:avLst/>
              <a:gdLst/>
              <a:ahLst/>
              <a:cxnLst/>
              <a:rect l="l" t="t" r="r" b="b"/>
              <a:pathLst>
                <a:path w="4411086" h="4453092">
                  <a:moveTo>
                    <a:pt x="3095887" y="1153910"/>
                  </a:moveTo>
                  <a:cubicBezTo>
                    <a:pt x="3119009" y="1174647"/>
                    <a:pt x="3146597" y="1191685"/>
                    <a:pt x="3177861" y="1203446"/>
                  </a:cubicBezTo>
                  <a:cubicBezTo>
                    <a:pt x="3302917" y="1250492"/>
                    <a:pt x="3439398" y="1195315"/>
                    <a:pt x="3482703" y="1080205"/>
                  </a:cubicBezTo>
                  <a:cubicBezTo>
                    <a:pt x="3526008" y="965093"/>
                    <a:pt x="3459737" y="833641"/>
                    <a:pt x="3334683" y="786595"/>
                  </a:cubicBezTo>
                  <a:cubicBezTo>
                    <a:pt x="3209628" y="739549"/>
                    <a:pt x="3073147" y="794724"/>
                    <a:pt x="3029841" y="909836"/>
                  </a:cubicBezTo>
                  <a:cubicBezTo>
                    <a:pt x="2997363" y="996169"/>
                    <a:pt x="3026521" y="1091695"/>
                    <a:pt x="3095887" y="1153910"/>
                  </a:cubicBezTo>
                  <a:close/>
                  <a:moveTo>
                    <a:pt x="3521423" y="1860548"/>
                  </a:moveTo>
                  <a:cubicBezTo>
                    <a:pt x="3544546" y="1881285"/>
                    <a:pt x="3572135" y="1898322"/>
                    <a:pt x="3603399" y="1910084"/>
                  </a:cubicBezTo>
                  <a:cubicBezTo>
                    <a:pt x="3728453" y="1957130"/>
                    <a:pt x="3864935" y="1901953"/>
                    <a:pt x="3908240" y="1786842"/>
                  </a:cubicBezTo>
                  <a:cubicBezTo>
                    <a:pt x="3951546" y="1671732"/>
                    <a:pt x="3885275" y="1540278"/>
                    <a:pt x="3760220" y="1493232"/>
                  </a:cubicBezTo>
                  <a:cubicBezTo>
                    <a:pt x="3635166" y="1446186"/>
                    <a:pt x="3498684" y="1501363"/>
                    <a:pt x="3455379" y="1616474"/>
                  </a:cubicBezTo>
                  <a:cubicBezTo>
                    <a:pt x="3422900" y="1702807"/>
                    <a:pt x="3452057" y="1798333"/>
                    <a:pt x="3521423" y="1860548"/>
                  </a:cubicBezTo>
                  <a:close/>
                  <a:moveTo>
                    <a:pt x="3507502" y="2659088"/>
                  </a:moveTo>
                  <a:cubicBezTo>
                    <a:pt x="3530625" y="2679826"/>
                    <a:pt x="3558214" y="2696863"/>
                    <a:pt x="3589478" y="2708624"/>
                  </a:cubicBezTo>
                  <a:cubicBezTo>
                    <a:pt x="3714532" y="2755670"/>
                    <a:pt x="3851014" y="2700494"/>
                    <a:pt x="3894319" y="2585383"/>
                  </a:cubicBezTo>
                  <a:cubicBezTo>
                    <a:pt x="3937624" y="2470273"/>
                    <a:pt x="3871353" y="2338820"/>
                    <a:pt x="3746299" y="2291774"/>
                  </a:cubicBezTo>
                  <a:cubicBezTo>
                    <a:pt x="3621245" y="2244728"/>
                    <a:pt x="3484763" y="2299905"/>
                    <a:pt x="3441458" y="2415014"/>
                  </a:cubicBezTo>
                  <a:cubicBezTo>
                    <a:pt x="3408979" y="2501348"/>
                    <a:pt x="3438136" y="2596873"/>
                    <a:pt x="3507502" y="2659088"/>
                  </a:cubicBezTo>
                  <a:close/>
                  <a:moveTo>
                    <a:pt x="2750047" y="3029987"/>
                  </a:moveTo>
                  <a:cubicBezTo>
                    <a:pt x="2773168" y="3050726"/>
                    <a:pt x="2800759" y="3067763"/>
                    <a:pt x="2832021" y="3079524"/>
                  </a:cubicBezTo>
                  <a:cubicBezTo>
                    <a:pt x="2957076" y="3126570"/>
                    <a:pt x="3093558" y="3071393"/>
                    <a:pt x="3136863" y="2956283"/>
                  </a:cubicBezTo>
                  <a:cubicBezTo>
                    <a:pt x="3180168" y="2841172"/>
                    <a:pt x="3113897" y="2709719"/>
                    <a:pt x="2988843" y="2662673"/>
                  </a:cubicBezTo>
                  <a:cubicBezTo>
                    <a:pt x="2863789" y="2615627"/>
                    <a:pt x="2727307" y="2670804"/>
                    <a:pt x="2684001" y="2785914"/>
                  </a:cubicBezTo>
                  <a:cubicBezTo>
                    <a:pt x="2651523" y="2872247"/>
                    <a:pt x="2680681" y="2967773"/>
                    <a:pt x="2750047" y="3029987"/>
                  </a:cubicBezTo>
                  <a:close/>
                  <a:moveTo>
                    <a:pt x="1666926" y="2573567"/>
                  </a:moveTo>
                  <a:lnTo>
                    <a:pt x="1775047" y="423729"/>
                  </a:lnTo>
                  <a:lnTo>
                    <a:pt x="1991290" y="423729"/>
                  </a:lnTo>
                  <a:lnTo>
                    <a:pt x="2099411" y="2573567"/>
                  </a:lnTo>
                  <a:close/>
                  <a:moveTo>
                    <a:pt x="1154974" y="2568578"/>
                  </a:moveTo>
                  <a:cubicBezTo>
                    <a:pt x="1178096" y="2589317"/>
                    <a:pt x="1205685" y="2606354"/>
                    <a:pt x="1236949" y="2618115"/>
                  </a:cubicBezTo>
                  <a:cubicBezTo>
                    <a:pt x="1362003" y="2665161"/>
                    <a:pt x="1498485" y="2609985"/>
                    <a:pt x="1541790" y="2494874"/>
                  </a:cubicBezTo>
                  <a:cubicBezTo>
                    <a:pt x="1585096" y="2379763"/>
                    <a:pt x="1518825" y="2248310"/>
                    <a:pt x="1393770" y="2201264"/>
                  </a:cubicBezTo>
                  <a:cubicBezTo>
                    <a:pt x="1268716" y="2154218"/>
                    <a:pt x="1132234" y="2209394"/>
                    <a:pt x="1088929" y="2324505"/>
                  </a:cubicBezTo>
                  <a:cubicBezTo>
                    <a:pt x="1056450" y="2410839"/>
                    <a:pt x="1085608" y="2506364"/>
                    <a:pt x="1154974" y="2568578"/>
                  </a:cubicBezTo>
                  <a:close/>
                  <a:moveTo>
                    <a:pt x="1811301" y="3132571"/>
                  </a:moveTo>
                  <a:lnTo>
                    <a:pt x="1704026" y="2663196"/>
                  </a:lnTo>
                  <a:lnTo>
                    <a:pt x="2117930" y="2682436"/>
                  </a:lnTo>
                  <a:lnTo>
                    <a:pt x="1967575" y="3139835"/>
                  </a:lnTo>
                  <a:close/>
                  <a:moveTo>
                    <a:pt x="474734" y="2026084"/>
                  </a:moveTo>
                  <a:cubicBezTo>
                    <a:pt x="497856" y="2046823"/>
                    <a:pt x="525445" y="2063859"/>
                    <a:pt x="556709" y="2075621"/>
                  </a:cubicBezTo>
                  <a:cubicBezTo>
                    <a:pt x="681763" y="2122667"/>
                    <a:pt x="818245" y="2067490"/>
                    <a:pt x="861550" y="1952380"/>
                  </a:cubicBezTo>
                  <a:cubicBezTo>
                    <a:pt x="904855" y="1837269"/>
                    <a:pt x="838584" y="1705816"/>
                    <a:pt x="713530" y="1658770"/>
                  </a:cubicBezTo>
                  <a:cubicBezTo>
                    <a:pt x="588476" y="1611724"/>
                    <a:pt x="451994" y="1666900"/>
                    <a:pt x="408689" y="1782011"/>
                  </a:cubicBezTo>
                  <a:cubicBezTo>
                    <a:pt x="376210" y="1868344"/>
                    <a:pt x="405367" y="1963870"/>
                    <a:pt x="474734" y="2026084"/>
                  </a:cubicBezTo>
                  <a:close/>
                  <a:moveTo>
                    <a:pt x="470005" y="2517620"/>
                  </a:moveTo>
                  <a:cubicBezTo>
                    <a:pt x="142796" y="2243059"/>
                    <a:pt x="-69074" y="1913805"/>
                    <a:pt x="20698" y="1573981"/>
                  </a:cubicBezTo>
                  <a:cubicBezTo>
                    <a:pt x="290062" y="677171"/>
                    <a:pt x="1131284" y="1373424"/>
                    <a:pt x="1417683" y="1157395"/>
                  </a:cubicBezTo>
                  <a:cubicBezTo>
                    <a:pt x="1704082" y="941367"/>
                    <a:pt x="795764" y="512391"/>
                    <a:pt x="1486994" y="164947"/>
                  </a:cubicBezTo>
                  <a:cubicBezTo>
                    <a:pt x="1963635" y="-91969"/>
                    <a:pt x="2301495" y="-33140"/>
                    <a:pt x="2924035" y="233397"/>
                  </a:cubicBezTo>
                  <a:cubicBezTo>
                    <a:pt x="3546575" y="499935"/>
                    <a:pt x="4682373" y="1460700"/>
                    <a:pt x="4352060" y="2410274"/>
                  </a:cubicBezTo>
                  <a:cubicBezTo>
                    <a:pt x="4055563" y="3262631"/>
                    <a:pt x="2903863" y="3342769"/>
                    <a:pt x="2149143" y="3248705"/>
                  </a:cubicBezTo>
                  <a:cubicBezTo>
                    <a:pt x="2120485" y="3221681"/>
                    <a:pt x="2088781" y="3200633"/>
                    <a:pt x="2056697" y="3184977"/>
                  </a:cubicBezTo>
                  <a:lnTo>
                    <a:pt x="2029525" y="3174239"/>
                  </a:lnTo>
                  <a:lnTo>
                    <a:pt x="2074465" y="2961096"/>
                  </a:lnTo>
                  <a:cubicBezTo>
                    <a:pt x="2174448" y="2968058"/>
                    <a:pt x="2268303" y="2914369"/>
                    <a:pt x="2302852" y="2822534"/>
                  </a:cubicBezTo>
                  <a:cubicBezTo>
                    <a:pt x="2344980" y="2710550"/>
                    <a:pt x="2283405" y="2583099"/>
                    <a:pt x="2164586" y="2533664"/>
                  </a:cubicBezTo>
                  <a:lnTo>
                    <a:pt x="2177079" y="2474412"/>
                  </a:lnTo>
                  <a:lnTo>
                    <a:pt x="2181423" y="2474420"/>
                  </a:lnTo>
                  <a:lnTo>
                    <a:pt x="2180348" y="2458905"/>
                  </a:lnTo>
                  <a:lnTo>
                    <a:pt x="2183345" y="2444691"/>
                  </a:lnTo>
                  <a:lnTo>
                    <a:pt x="2179364" y="2444684"/>
                  </a:lnTo>
                  <a:lnTo>
                    <a:pt x="2069296" y="855315"/>
                  </a:lnTo>
                  <a:cubicBezTo>
                    <a:pt x="2264713" y="815272"/>
                    <a:pt x="2400776" y="670372"/>
                    <a:pt x="2376696" y="524656"/>
                  </a:cubicBezTo>
                  <a:cubicBezTo>
                    <a:pt x="2351678" y="373263"/>
                    <a:pt x="2163271" y="278317"/>
                    <a:pt x="1955875" y="312591"/>
                  </a:cubicBezTo>
                  <a:cubicBezTo>
                    <a:pt x="1748480" y="346862"/>
                    <a:pt x="1600634" y="497374"/>
                    <a:pt x="1625652" y="648768"/>
                  </a:cubicBezTo>
                  <a:cubicBezTo>
                    <a:pt x="1635034" y="705540"/>
                    <a:pt x="1667392" y="754373"/>
                    <a:pt x="1715112" y="791433"/>
                  </a:cubicBezTo>
                  <a:lnTo>
                    <a:pt x="1728511" y="799403"/>
                  </a:lnTo>
                  <a:lnTo>
                    <a:pt x="1608970" y="2443607"/>
                  </a:lnTo>
                  <a:lnTo>
                    <a:pt x="1608731" y="2443607"/>
                  </a:lnTo>
                  <a:lnTo>
                    <a:pt x="1608909" y="2444461"/>
                  </a:lnTo>
                  <a:lnTo>
                    <a:pt x="1606809" y="2473335"/>
                  </a:lnTo>
                  <a:lnTo>
                    <a:pt x="1614885" y="2473351"/>
                  </a:lnTo>
                  <a:lnTo>
                    <a:pt x="1760460" y="3176931"/>
                  </a:lnTo>
                  <a:cubicBezTo>
                    <a:pt x="1363839" y="3071567"/>
                    <a:pt x="842276" y="2829991"/>
                    <a:pt x="470005" y="2517620"/>
                  </a:cubicBezTo>
                  <a:close/>
                  <a:moveTo>
                    <a:pt x="1703651" y="4144665"/>
                  </a:moveTo>
                  <a:cubicBezTo>
                    <a:pt x="1692426" y="4135382"/>
                    <a:pt x="1682479" y="4126471"/>
                    <a:pt x="1673433" y="4117764"/>
                  </a:cubicBezTo>
                  <a:cubicBezTo>
                    <a:pt x="1630012" y="4075967"/>
                    <a:pt x="1607344" y="4038835"/>
                    <a:pt x="1563711" y="3987474"/>
                  </a:cubicBezTo>
                  <a:cubicBezTo>
                    <a:pt x="1428119" y="3754817"/>
                    <a:pt x="1459551" y="3514918"/>
                    <a:pt x="1577437" y="3369529"/>
                  </a:cubicBezTo>
                  <a:cubicBezTo>
                    <a:pt x="1695323" y="3224139"/>
                    <a:pt x="1812160" y="3189516"/>
                    <a:pt x="1943877" y="3254126"/>
                  </a:cubicBezTo>
                  <a:cubicBezTo>
                    <a:pt x="2075594" y="3318736"/>
                    <a:pt x="2201944" y="3486346"/>
                    <a:pt x="2150195" y="3720844"/>
                  </a:cubicBezTo>
                  <a:cubicBezTo>
                    <a:pt x="2053054" y="4010881"/>
                    <a:pt x="2046121" y="3999957"/>
                    <a:pt x="2256634" y="4453092"/>
                  </a:cubicBezTo>
                  <a:cubicBezTo>
                    <a:pt x="1923422" y="4292924"/>
                    <a:pt x="1782225" y="4209649"/>
                    <a:pt x="1703651" y="414466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A8E31232-115A-4B77-9FCA-165D53DDA627}"/>
                </a:ext>
              </a:extLst>
            </p:cNvPr>
            <p:cNvGrpSpPr/>
            <p:nvPr/>
          </p:nvGrpSpPr>
          <p:grpSpPr>
            <a:xfrm>
              <a:off x="7721588" y="2772298"/>
              <a:ext cx="988480" cy="987025"/>
              <a:chOff x="2611714" y="1452659"/>
              <a:chExt cx="3963104" cy="3957283"/>
            </a:xfrm>
            <a:solidFill>
              <a:schemeClr val="bg1"/>
            </a:solidFill>
          </p:grpSpPr>
          <p:sp>
            <p:nvSpPr>
              <p:cNvPr id="12" name="Round Same Side Corner Rectangle 4">
                <a:extLst>
                  <a:ext uri="{FF2B5EF4-FFF2-40B4-BE49-F238E27FC236}">
                    <a16:creationId xmlns="" xmlns:a16="http://schemas.microsoft.com/office/drawing/2014/main" id="{EFAC8B80-E346-4BFC-B07D-2E333532E1F7}"/>
                  </a:ext>
                </a:extLst>
              </p:cNvPr>
              <p:cNvSpPr/>
              <p:nvPr/>
            </p:nvSpPr>
            <p:spPr>
              <a:xfrm rot="5400000">
                <a:off x="3996576" y="67797"/>
                <a:ext cx="1193379" cy="3963104"/>
              </a:xfrm>
              <a:custGeom>
                <a:avLst/>
                <a:gdLst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0 w 792088"/>
                  <a:gd name="connsiteY5" fmla="*/ 4005634 h 4005634"/>
                  <a:gd name="connsiteX6" fmla="*/ 0 w 792088"/>
                  <a:gd name="connsiteY6" fmla="*/ 4005634 h 4005634"/>
                  <a:gd name="connsiteX7" fmla="*/ 0 w 792088"/>
                  <a:gd name="connsiteY7" fmla="*/ 259607 h 4005634"/>
                  <a:gd name="connsiteX8" fmla="*/ 259607 w 792088"/>
                  <a:gd name="connsiteY8" fmla="*/ 0 h 4005634"/>
                  <a:gd name="connsiteX0" fmla="*/ 270239 w 802720"/>
                  <a:gd name="connsiteY0" fmla="*/ 0 h 4005634"/>
                  <a:gd name="connsiteX1" fmla="*/ 543113 w 802720"/>
                  <a:gd name="connsiteY1" fmla="*/ 0 h 4005634"/>
                  <a:gd name="connsiteX2" fmla="*/ 802720 w 802720"/>
                  <a:gd name="connsiteY2" fmla="*/ 259607 h 4005634"/>
                  <a:gd name="connsiteX3" fmla="*/ 802720 w 802720"/>
                  <a:gd name="connsiteY3" fmla="*/ 4005634 h 4005634"/>
                  <a:gd name="connsiteX4" fmla="*/ 802720 w 802720"/>
                  <a:gd name="connsiteY4" fmla="*/ 4005634 h 4005634"/>
                  <a:gd name="connsiteX5" fmla="*/ 10632 w 802720"/>
                  <a:gd name="connsiteY5" fmla="*/ 4005634 h 4005634"/>
                  <a:gd name="connsiteX6" fmla="*/ 0 w 802720"/>
                  <a:gd name="connsiteY6" fmla="*/ 3590965 h 4005634"/>
                  <a:gd name="connsiteX7" fmla="*/ 10632 w 802720"/>
                  <a:gd name="connsiteY7" fmla="*/ 259607 h 4005634"/>
                  <a:gd name="connsiteX8" fmla="*/ 270239 w 802720"/>
                  <a:gd name="connsiteY8" fmla="*/ 0 h 4005634"/>
                  <a:gd name="connsiteX0" fmla="*/ 280872 w 813353"/>
                  <a:gd name="connsiteY0" fmla="*/ 0 h 4005634"/>
                  <a:gd name="connsiteX1" fmla="*/ 553746 w 813353"/>
                  <a:gd name="connsiteY1" fmla="*/ 0 h 4005634"/>
                  <a:gd name="connsiteX2" fmla="*/ 813353 w 813353"/>
                  <a:gd name="connsiteY2" fmla="*/ 259607 h 4005634"/>
                  <a:gd name="connsiteX3" fmla="*/ 813353 w 813353"/>
                  <a:gd name="connsiteY3" fmla="*/ 4005634 h 4005634"/>
                  <a:gd name="connsiteX4" fmla="*/ 813353 w 813353"/>
                  <a:gd name="connsiteY4" fmla="*/ 4005634 h 4005634"/>
                  <a:gd name="connsiteX5" fmla="*/ 21265 w 813353"/>
                  <a:gd name="connsiteY5" fmla="*/ 4005634 h 4005634"/>
                  <a:gd name="connsiteX6" fmla="*/ 0 w 813353"/>
                  <a:gd name="connsiteY6" fmla="*/ 3590965 h 4005634"/>
                  <a:gd name="connsiteX7" fmla="*/ 21265 w 813353"/>
                  <a:gd name="connsiteY7" fmla="*/ 259607 h 4005634"/>
                  <a:gd name="connsiteX8" fmla="*/ 280872 w 813353"/>
                  <a:gd name="connsiteY8" fmla="*/ 0 h 4005634"/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0 w 792088"/>
                  <a:gd name="connsiteY5" fmla="*/ 4005634 h 4005634"/>
                  <a:gd name="connsiteX6" fmla="*/ 0 w 792088"/>
                  <a:gd name="connsiteY6" fmla="*/ 259607 h 4005634"/>
                  <a:gd name="connsiteX7" fmla="*/ 259607 w 792088"/>
                  <a:gd name="connsiteY7" fmla="*/ 0 h 4005634"/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10633 w 792088"/>
                  <a:gd name="connsiteY5" fmla="*/ 3101867 h 4005634"/>
                  <a:gd name="connsiteX6" fmla="*/ 0 w 792088"/>
                  <a:gd name="connsiteY6" fmla="*/ 259607 h 4005634"/>
                  <a:gd name="connsiteX7" fmla="*/ 259607 w 792088"/>
                  <a:gd name="connsiteY7" fmla="*/ 0 h 4005634"/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10633 w 792088"/>
                  <a:gd name="connsiteY5" fmla="*/ 3101867 h 4005634"/>
                  <a:gd name="connsiteX6" fmla="*/ 0 w 792088"/>
                  <a:gd name="connsiteY6" fmla="*/ 259607 h 4005634"/>
                  <a:gd name="connsiteX7" fmla="*/ 259607 w 792088"/>
                  <a:gd name="connsiteY7" fmla="*/ 0 h 4005634"/>
                  <a:gd name="connsiteX0" fmla="*/ 259607 w 1004739"/>
                  <a:gd name="connsiteY0" fmla="*/ 0 h 4005634"/>
                  <a:gd name="connsiteX1" fmla="*/ 532481 w 1004739"/>
                  <a:gd name="connsiteY1" fmla="*/ 0 h 4005634"/>
                  <a:gd name="connsiteX2" fmla="*/ 792088 w 1004739"/>
                  <a:gd name="connsiteY2" fmla="*/ 259607 h 4005634"/>
                  <a:gd name="connsiteX3" fmla="*/ 792088 w 1004739"/>
                  <a:gd name="connsiteY3" fmla="*/ 4005634 h 4005634"/>
                  <a:gd name="connsiteX4" fmla="*/ 1004739 w 1004739"/>
                  <a:gd name="connsiteY4" fmla="*/ 3941839 h 4005634"/>
                  <a:gd name="connsiteX5" fmla="*/ 10633 w 1004739"/>
                  <a:gd name="connsiteY5" fmla="*/ 3101867 h 4005634"/>
                  <a:gd name="connsiteX6" fmla="*/ 0 w 1004739"/>
                  <a:gd name="connsiteY6" fmla="*/ 259607 h 4005634"/>
                  <a:gd name="connsiteX7" fmla="*/ 259607 w 1004739"/>
                  <a:gd name="connsiteY7" fmla="*/ 0 h 4005634"/>
                  <a:gd name="connsiteX0" fmla="*/ 259607 w 1004739"/>
                  <a:gd name="connsiteY0" fmla="*/ 0 h 4005634"/>
                  <a:gd name="connsiteX1" fmla="*/ 532481 w 1004739"/>
                  <a:gd name="connsiteY1" fmla="*/ 0 h 4005634"/>
                  <a:gd name="connsiteX2" fmla="*/ 792088 w 1004739"/>
                  <a:gd name="connsiteY2" fmla="*/ 259607 h 4005634"/>
                  <a:gd name="connsiteX3" fmla="*/ 792090 w 1004739"/>
                  <a:gd name="connsiteY3" fmla="*/ 4005634 h 4005634"/>
                  <a:gd name="connsiteX4" fmla="*/ 1004739 w 1004739"/>
                  <a:gd name="connsiteY4" fmla="*/ 3941839 h 4005634"/>
                  <a:gd name="connsiteX5" fmla="*/ 10633 w 1004739"/>
                  <a:gd name="connsiteY5" fmla="*/ 3101867 h 4005634"/>
                  <a:gd name="connsiteX6" fmla="*/ 0 w 1004739"/>
                  <a:gd name="connsiteY6" fmla="*/ 259607 h 4005634"/>
                  <a:gd name="connsiteX7" fmla="*/ 259607 w 1004739"/>
                  <a:gd name="connsiteY7" fmla="*/ 0 h 4005634"/>
                  <a:gd name="connsiteX0" fmla="*/ 259607 w 1004739"/>
                  <a:gd name="connsiteY0" fmla="*/ 0 h 4016266"/>
                  <a:gd name="connsiteX1" fmla="*/ 532481 w 1004739"/>
                  <a:gd name="connsiteY1" fmla="*/ 0 h 4016266"/>
                  <a:gd name="connsiteX2" fmla="*/ 792088 w 1004739"/>
                  <a:gd name="connsiteY2" fmla="*/ 259607 h 4016266"/>
                  <a:gd name="connsiteX3" fmla="*/ 802725 w 1004739"/>
                  <a:gd name="connsiteY3" fmla="*/ 4016266 h 4016266"/>
                  <a:gd name="connsiteX4" fmla="*/ 1004739 w 1004739"/>
                  <a:gd name="connsiteY4" fmla="*/ 3941839 h 4016266"/>
                  <a:gd name="connsiteX5" fmla="*/ 10633 w 1004739"/>
                  <a:gd name="connsiteY5" fmla="*/ 3101867 h 4016266"/>
                  <a:gd name="connsiteX6" fmla="*/ 0 w 1004739"/>
                  <a:gd name="connsiteY6" fmla="*/ 259607 h 4016266"/>
                  <a:gd name="connsiteX7" fmla="*/ 259607 w 1004739"/>
                  <a:gd name="connsiteY7" fmla="*/ 0 h 4016266"/>
                  <a:gd name="connsiteX0" fmla="*/ 259607 w 1040242"/>
                  <a:gd name="connsiteY0" fmla="*/ 0 h 3941839"/>
                  <a:gd name="connsiteX1" fmla="*/ 532481 w 1040242"/>
                  <a:gd name="connsiteY1" fmla="*/ 0 h 3941839"/>
                  <a:gd name="connsiteX2" fmla="*/ 792088 w 1040242"/>
                  <a:gd name="connsiteY2" fmla="*/ 259607 h 3941839"/>
                  <a:gd name="connsiteX3" fmla="*/ 1004739 w 1040242"/>
                  <a:gd name="connsiteY3" fmla="*/ 3941839 h 3941839"/>
                  <a:gd name="connsiteX4" fmla="*/ 10633 w 1040242"/>
                  <a:gd name="connsiteY4" fmla="*/ 3101867 h 3941839"/>
                  <a:gd name="connsiteX5" fmla="*/ 0 w 1040242"/>
                  <a:gd name="connsiteY5" fmla="*/ 259607 h 3941839"/>
                  <a:gd name="connsiteX6" fmla="*/ 259607 w 1040242"/>
                  <a:gd name="connsiteY6" fmla="*/ 0 h 3941839"/>
                  <a:gd name="connsiteX0" fmla="*/ 259607 w 1384020"/>
                  <a:gd name="connsiteY0" fmla="*/ 0 h 3984369"/>
                  <a:gd name="connsiteX1" fmla="*/ 532481 w 1384020"/>
                  <a:gd name="connsiteY1" fmla="*/ 0 h 3984369"/>
                  <a:gd name="connsiteX2" fmla="*/ 792088 w 1384020"/>
                  <a:gd name="connsiteY2" fmla="*/ 259607 h 3984369"/>
                  <a:gd name="connsiteX3" fmla="*/ 1366248 w 1384020"/>
                  <a:gd name="connsiteY3" fmla="*/ 3984369 h 3984369"/>
                  <a:gd name="connsiteX4" fmla="*/ 10633 w 1384020"/>
                  <a:gd name="connsiteY4" fmla="*/ 3101867 h 3984369"/>
                  <a:gd name="connsiteX5" fmla="*/ 0 w 1384020"/>
                  <a:gd name="connsiteY5" fmla="*/ 259607 h 3984369"/>
                  <a:gd name="connsiteX6" fmla="*/ 259607 w 1384020"/>
                  <a:gd name="connsiteY6" fmla="*/ 0 h 3984369"/>
                  <a:gd name="connsiteX0" fmla="*/ 259607 w 1128565"/>
                  <a:gd name="connsiteY0" fmla="*/ 0 h 4016267"/>
                  <a:gd name="connsiteX1" fmla="*/ 532481 w 1128565"/>
                  <a:gd name="connsiteY1" fmla="*/ 0 h 4016267"/>
                  <a:gd name="connsiteX2" fmla="*/ 792088 w 1128565"/>
                  <a:gd name="connsiteY2" fmla="*/ 259607 h 4016267"/>
                  <a:gd name="connsiteX3" fmla="*/ 1100436 w 1128565"/>
                  <a:gd name="connsiteY3" fmla="*/ 4016267 h 4016267"/>
                  <a:gd name="connsiteX4" fmla="*/ 10633 w 1128565"/>
                  <a:gd name="connsiteY4" fmla="*/ 3101867 h 4016267"/>
                  <a:gd name="connsiteX5" fmla="*/ 0 w 1128565"/>
                  <a:gd name="connsiteY5" fmla="*/ 259607 h 4016267"/>
                  <a:gd name="connsiteX6" fmla="*/ 259607 w 1128565"/>
                  <a:gd name="connsiteY6" fmla="*/ 0 h 4016267"/>
                  <a:gd name="connsiteX0" fmla="*/ 259607 w 1128565"/>
                  <a:gd name="connsiteY0" fmla="*/ 0 h 4016267"/>
                  <a:gd name="connsiteX1" fmla="*/ 532481 w 1128565"/>
                  <a:gd name="connsiteY1" fmla="*/ 0 h 4016267"/>
                  <a:gd name="connsiteX2" fmla="*/ 792088 w 1128565"/>
                  <a:gd name="connsiteY2" fmla="*/ 259607 h 4016267"/>
                  <a:gd name="connsiteX3" fmla="*/ 1100436 w 1128565"/>
                  <a:gd name="connsiteY3" fmla="*/ 4016267 h 4016267"/>
                  <a:gd name="connsiteX4" fmla="*/ 10633 w 1128565"/>
                  <a:gd name="connsiteY4" fmla="*/ 3101867 h 4016267"/>
                  <a:gd name="connsiteX5" fmla="*/ 0 w 1128565"/>
                  <a:gd name="connsiteY5" fmla="*/ 259607 h 4016267"/>
                  <a:gd name="connsiteX6" fmla="*/ 259607 w 1128565"/>
                  <a:gd name="connsiteY6" fmla="*/ 0 h 4016267"/>
                  <a:gd name="connsiteX0" fmla="*/ 259607 w 1148583"/>
                  <a:gd name="connsiteY0" fmla="*/ 0 h 3963104"/>
                  <a:gd name="connsiteX1" fmla="*/ 532481 w 1148583"/>
                  <a:gd name="connsiteY1" fmla="*/ 0 h 3963104"/>
                  <a:gd name="connsiteX2" fmla="*/ 792088 w 1148583"/>
                  <a:gd name="connsiteY2" fmla="*/ 259607 h 3963104"/>
                  <a:gd name="connsiteX3" fmla="*/ 1121701 w 1148583"/>
                  <a:gd name="connsiteY3" fmla="*/ 3963104 h 3963104"/>
                  <a:gd name="connsiteX4" fmla="*/ 10633 w 1148583"/>
                  <a:gd name="connsiteY4" fmla="*/ 3101867 h 3963104"/>
                  <a:gd name="connsiteX5" fmla="*/ 0 w 1148583"/>
                  <a:gd name="connsiteY5" fmla="*/ 259607 h 3963104"/>
                  <a:gd name="connsiteX6" fmla="*/ 259607 w 1148583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210113"/>
                  <a:gd name="connsiteY0" fmla="*/ 0 h 3963640"/>
                  <a:gd name="connsiteX1" fmla="*/ 564605 w 1210113"/>
                  <a:gd name="connsiteY1" fmla="*/ 0 h 3963640"/>
                  <a:gd name="connsiteX2" fmla="*/ 824212 w 1210113"/>
                  <a:gd name="connsiteY2" fmla="*/ 259607 h 3963640"/>
                  <a:gd name="connsiteX3" fmla="*/ 1153825 w 1210113"/>
                  <a:gd name="connsiteY3" fmla="*/ 3963104 h 3963640"/>
                  <a:gd name="connsiteX4" fmla="*/ 228 w 1210113"/>
                  <a:gd name="connsiteY4" fmla="*/ 2867951 h 3963640"/>
                  <a:gd name="connsiteX5" fmla="*/ 32124 w 1210113"/>
                  <a:gd name="connsiteY5" fmla="*/ 259607 h 3963640"/>
                  <a:gd name="connsiteX6" fmla="*/ 291731 w 1210113"/>
                  <a:gd name="connsiteY6" fmla="*/ 0 h 3963640"/>
                  <a:gd name="connsiteX0" fmla="*/ 291731 w 1202597"/>
                  <a:gd name="connsiteY0" fmla="*/ 0 h 3963104"/>
                  <a:gd name="connsiteX1" fmla="*/ 564605 w 1202597"/>
                  <a:gd name="connsiteY1" fmla="*/ 0 h 3963104"/>
                  <a:gd name="connsiteX2" fmla="*/ 824212 w 1202597"/>
                  <a:gd name="connsiteY2" fmla="*/ 259607 h 3963104"/>
                  <a:gd name="connsiteX3" fmla="*/ 865240 w 1202597"/>
                  <a:gd name="connsiteY3" fmla="*/ 2853423 h 3963104"/>
                  <a:gd name="connsiteX4" fmla="*/ 1153825 w 1202597"/>
                  <a:gd name="connsiteY4" fmla="*/ 3963104 h 3963104"/>
                  <a:gd name="connsiteX5" fmla="*/ 228 w 1202597"/>
                  <a:gd name="connsiteY5" fmla="*/ 2867951 h 3963104"/>
                  <a:gd name="connsiteX6" fmla="*/ 32124 w 1202597"/>
                  <a:gd name="connsiteY6" fmla="*/ 259607 h 3963104"/>
                  <a:gd name="connsiteX7" fmla="*/ 291731 w 1202597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53423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53423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5100"/>
                  <a:gd name="connsiteY0" fmla="*/ 0 h 3963104"/>
                  <a:gd name="connsiteX1" fmla="*/ 564605 w 1195100"/>
                  <a:gd name="connsiteY1" fmla="*/ 0 h 3963104"/>
                  <a:gd name="connsiteX2" fmla="*/ 824212 w 1195100"/>
                  <a:gd name="connsiteY2" fmla="*/ 259607 h 3963104"/>
                  <a:gd name="connsiteX3" fmla="*/ 833342 w 1195100"/>
                  <a:gd name="connsiteY3" fmla="*/ 2864055 h 3963104"/>
                  <a:gd name="connsiteX4" fmla="*/ 1153825 w 1195100"/>
                  <a:gd name="connsiteY4" fmla="*/ 3963104 h 3963104"/>
                  <a:gd name="connsiteX5" fmla="*/ 228 w 1195100"/>
                  <a:gd name="connsiteY5" fmla="*/ 2867951 h 3963104"/>
                  <a:gd name="connsiteX6" fmla="*/ 32124 w 1195100"/>
                  <a:gd name="connsiteY6" fmla="*/ 259607 h 3963104"/>
                  <a:gd name="connsiteX7" fmla="*/ 291731 w 1195100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5777"/>
                  <a:gd name="connsiteY0" fmla="*/ 0 h 3963104"/>
                  <a:gd name="connsiteX1" fmla="*/ 564605 w 1195777"/>
                  <a:gd name="connsiteY1" fmla="*/ 0 h 3963104"/>
                  <a:gd name="connsiteX2" fmla="*/ 824212 w 1195777"/>
                  <a:gd name="connsiteY2" fmla="*/ 259607 h 3963104"/>
                  <a:gd name="connsiteX3" fmla="*/ 843975 w 1195777"/>
                  <a:gd name="connsiteY3" fmla="*/ 2832157 h 3963104"/>
                  <a:gd name="connsiteX4" fmla="*/ 1153825 w 1195777"/>
                  <a:gd name="connsiteY4" fmla="*/ 3963104 h 3963104"/>
                  <a:gd name="connsiteX5" fmla="*/ 228 w 1195777"/>
                  <a:gd name="connsiteY5" fmla="*/ 2867951 h 3963104"/>
                  <a:gd name="connsiteX6" fmla="*/ 32124 w 1195777"/>
                  <a:gd name="connsiteY6" fmla="*/ 259607 h 3963104"/>
                  <a:gd name="connsiteX7" fmla="*/ 291731 w 1195777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3379"/>
                  <a:gd name="connsiteY0" fmla="*/ 0 h 3963104"/>
                  <a:gd name="connsiteX1" fmla="*/ 564605 w 1193379"/>
                  <a:gd name="connsiteY1" fmla="*/ 0 h 3963104"/>
                  <a:gd name="connsiteX2" fmla="*/ 824212 w 1193379"/>
                  <a:gd name="connsiteY2" fmla="*/ 259607 h 3963104"/>
                  <a:gd name="connsiteX3" fmla="*/ 804710 w 1193379"/>
                  <a:gd name="connsiteY3" fmla="*/ 2820937 h 3963104"/>
                  <a:gd name="connsiteX4" fmla="*/ 1153825 w 1193379"/>
                  <a:gd name="connsiteY4" fmla="*/ 3963104 h 3963104"/>
                  <a:gd name="connsiteX5" fmla="*/ 228 w 1193379"/>
                  <a:gd name="connsiteY5" fmla="*/ 2867951 h 3963104"/>
                  <a:gd name="connsiteX6" fmla="*/ 32124 w 1193379"/>
                  <a:gd name="connsiteY6" fmla="*/ 259607 h 3963104"/>
                  <a:gd name="connsiteX7" fmla="*/ 291731 w 1193379"/>
                  <a:gd name="connsiteY7" fmla="*/ 0 h 3963104"/>
                  <a:gd name="connsiteX0" fmla="*/ 291731 w 1193379"/>
                  <a:gd name="connsiteY0" fmla="*/ 0 h 3963104"/>
                  <a:gd name="connsiteX1" fmla="*/ 564605 w 1193379"/>
                  <a:gd name="connsiteY1" fmla="*/ 0 h 3963104"/>
                  <a:gd name="connsiteX2" fmla="*/ 824212 w 1193379"/>
                  <a:gd name="connsiteY2" fmla="*/ 259607 h 3963104"/>
                  <a:gd name="connsiteX3" fmla="*/ 804710 w 1193379"/>
                  <a:gd name="connsiteY3" fmla="*/ 2820937 h 3963104"/>
                  <a:gd name="connsiteX4" fmla="*/ 1153825 w 1193379"/>
                  <a:gd name="connsiteY4" fmla="*/ 3963104 h 3963104"/>
                  <a:gd name="connsiteX5" fmla="*/ 228 w 1193379"/>
                  <a:gd name="connsiteY5" fmla="*/ 2867951 h 3963104"/>
                  <a:gd name="connsiteX6" fmla="*/ 32124 w 1193379"/>
                  <a:gd name="connsiteY6" fmla="*/ 259607 h 3963104"/>
                  <a:gd name="connsiteX7" fmla="*/ 291731 w 1193379"/>
                  <a:gd name="connsiteY7" fmla="*/ 0 h 39631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93379" h="3963104">
                    <a:moveTo>
                      <a:pt x="291731" y="0"/>
                    </a:moveTo>
                    <a:lnTo>
                      <a:pt x="564605" y="0"/>
                    </a:lnTo>
                    <a:cubicBezTo>
                      <a:pt x="707982" y="0"/>
                      <a:pt x="824212" y="116230"/>
                      <a:pt x="824212" y="259607"/>
                    </a:cubicBezTo>
                    <a:cubicBezTo>
                      <a:pt x="812311" y="1450613"/>
                      <a:pt x="789639" y="1742312"/>
                      <a:pt x="804710" y="2820937"/>
                    </a:cubicBezTo>
                    <a:cubicBezTo>
                      <a:pt x="785221" y="3416922"/>
                      <a:pt x="1344067" y="3958911"/>
                      <a:pt x="1153825" y="3963104"/>
                    </a:cubicBezTo>
                    <a:cubicBezTo>
                      <a:pt x="691323" y="3853235"/>
                      <a:pt x="5536" y="3498816"/>
                      <a:pt x="228" y="2867951"/>
                    </a:cubicBezTo>
                    <a:cubicBezTo>
                      <a:pt x="-3316" y="1920531"/>
                      <a:pt x="35668" y="1207027"/>
                      <a:pt x="32124" y="259607"/>
                    </a:cubicBezTo>
                    <a:cubicBezTo>
                      <a:pt x="32124" y="116230"/>
                      <a:pt x="148354" y="0"/>
                      <a:pt x="2917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" name="Round Same Side Corner Rectangle 6">
                <a:extLst>
                  <a:ext uri="{FF2B5EF4-FFF2-40B4-BE49-F238E27FC236}">
                    <a16:creationId xmlns="" xmlns:a16="http://schemas.microsoft.com/office/drawing/2014/main" id="{71DB2A2F-DD6E-45DD-8CC4-E6A5EB6A836C}"/>
                  </a:ext>
                </a:extLst>
              </p:cNvPr>
              <p:cNvSpPr/>
              <p:nvPr/>
            </p:nvSpPr>
            <p:spPr>
              <a:xfrm rot="10800000">
                <a:off x="3313887" y="2197644"/>
                <a:ext cx="970080" cy="3202984"/>
              </a:xfrm>
              <a:custGeom>
                <a:avLst/>
                <a:gdLst>
                  <a:gd name="connsiteX0" fmla="*/ 387196 w 792088"/>
                  <a:gd name="connsiteY0" fmla="*/ 0 h 2736304"/>
                  <a:gd name="connsiteX1" fmla="*/ 404892 w 792088"/>
                  <a:gd name="connsiteY1" fmla="*/ 0 h 2736304"/>
                  <a:gd name="connsiteX2" fmla="*/ 792088 w 792088"/>
                  <a:gd name="connsiteY2" fmla="*/ 387196 h 2736304"/>
                  <a:gd name="connsiteX3" fmla="*/ 792088 w 792088"/>
                  <a:gd name="connsiteY3" fmla="*/ 2736304 h 2736304"/>
                  <a:gd name="connsiteX4" fmla="*/ 792088 w 792088"/>
                  <a:gd name="connsiteY4" fmla="*/ 2736304 h 2736304"/>
                  <a:gd name="connsiteX5" fmla="*/ 0 w 792088"/>
                  <a:gd name="connsiteY5" fmla="*/ 2736304 h 2736304"/>
                  <a:gd name="connsiteX6" fmla="*/ 0 w 792088"/>
                  <a:gd name="connsiteY6" fmla="*/ 2736304 h 2736304"/>
                  <a:gd name="connsiteX7" fmla="*/ 0 w 792088"/>
                  <a:gd name="connsiteY7" fmla="*/ 387196 h 2736304"/>
                  <a:gd name="connsiteX8" fmla="*/ 387196 w 792088"/>
                  <a:gd name="connsiteY8" fmla="*/ 0 h 2736304"/>
                  <a:gd name="connsiteX0" fmla="*/ 397829 w 792088"/>
                  <a:gd name="connsiteY0" fmla="*/ 0 h 3236034"/>
                  <a:gd name="connsiteX1" fmla="*/ 404892 w 792088"/>
                  <a:gd name="connsiteY1" fmla="*/ 499730 h 3236034"/>
                  <a:gd name="connsiteX2" fmla="*/ 792088 w 792088"/>
                  <a:gd name="connsiteY2" fmla="*/ 886926 h 3236034"/>
                  <a:gd name="connsiteX3" fmla="*/ 792088 w 792088"/>
                  <a:gd name="connsiteY3" fmla="*/ 3236034 h 3236034"/>
                  <a:gd name="connsiteX4" fmla="*/ 792088 w 792088"/>
                  <a:gd name="connsiteY4" fmla="*/ 3236034 h 3236034"/>
                  <a:gd name="connsiteX5" fmla="*/ 0 w 792088"/>
                  <a:gd name="connsiteY5" fmla="*/ 3236034 h 3236034"/>
                  <a:gd name="connsiteX6" fmla="*/ 0 w 792088"/>
                  <a:gd name="connsiteY6" fmla="*/ 3236034 h 3236034"/>
                  <a:gd name="connsiteX7" fmla="*/ 0 w 792088"/>
                  <a:gd name="connsiteY7" fmla="*/ 886926 h 3236034"/>
                  <a:gd name="connsiteX8" fmla="*/ 397829 w 792088"/>
                  <a:gd name="connsiteY8" fmla="*/ 0 h 3236034"/>
                  <a:gd name="connsiteX0" fmla="*/ 397829 w 792088"/>
                  <a:gd name="connsiteY0" fmla="*/ 0 h 3236034"/>
                  <a:gd name="connsiteX1" fmla="*/ 404892 w 792088"/>
                  <a:gd name="connsiteY1" fmla="*/ 499730 h 3236034"/>
                  <a:gd name="connsiteX2" fmla="*/ 792088 w 792088"/>
                  <a:gd name="connsiteY2" fmla="*/ 886926 h 3236034"/>
                  <a:gd name="connsiteX3" fmla="*/ 792088 w 792088"/>
                  <a:gd name="connsiteY3" fmla="*/ 3236034 h 3236034"/>
                  <a:gd name="connsiteX4" fmla="*/ 792088 w 792088"/>
                  <a:gd name="connsiteY4" fmla="*/ 3236034 h 3236034"/>
                  <a:gd name="connsiteX5" fmla="*/ 0 w 792088"/>
                  <a:gd name="connsiteY5" fmla="*/ 3236034 h 3236034"/>
                  <a:gd name="connsiteX6" fmla="*/ 0 w 792088"/>
                  <a:gd name="connsiteY6" fmla="*/ 3236034 h 3236034"/>
                  <a:gd name="connsiteX7" fmla="*/ 0 w 792088"/>
                  <a:gd name="connsiteY7" fmla="*/ 886926 h 3236034"/>
                  <a:gd name="connsiteX8" fmla="*/ 397829 w 792088"/>
                  <a:gd name="connsiteY8" fmla="*/ 0 h 3236034"/>
                  <a:gd name="connsiteX0" fmla="*/ 397829 w 898729"/>
                  <a:gd name="connsiteY0" fmla="*/ 0 h 3236034"/>
                  <a:gd name="connsiteX1" fmla="*/ 755766 w 898729"/>
                  <a:gd name="connsiteY1" fmla="*/ 202018 h 3236034"/>
                  <a:gd name="connsiteX2" fmla="*/ 792088 w 898729"/>
                  <a:gd name="connsiteY2" fmla="*/ 886926 h 3236034"/>
                  <a:gd name="connsiteX3" fmla="*/ 792088 w 898729"/>
                  <a:gd name="connsiteY3" fmla="*/ 3236034 h 3236034"/>
                  <a:gd name="connsiteX4" fmla="*/ 792088 w 898729"/>
                  <a:gd name="connsiteY4" fmla="*/ 3236034 h 3236034"/>
                  <a:gd name="connsiteX5" fmla="*/ 0 w 898729"/>
                  <a:gd name="connsiteY5" fmla="*/ 3236034 h 3236034"/>
                  <a:gd name="connsiteX6" fmla="*/ 0 w 898729"/>
                  <a:gd name="connsiteY6" fmla="*/ 3236034 h 3236034"/>
                  <a:gd name="connsiteX7" fmla="*/ 0 w 898729"/>
                  <a:gd name="connsiteY7" fmla="*/ 886926 h 3236034"/>
                  <a:gd name="connsiteX8" fmla="*/ 397829 w 898729"/>
                  <a:gd name="connsiteY8" fmla="*/ 0 h 3236034"/>
                  <a:gd name="connsiteX0" fmla="*/ 397829 w 901981"/>
                  <a:gd name="connsiteY0" fmla="*/ 0 h 3236034"/>
                  <a:gd name="connsiteX1" fmla="*/ 755766 w 901981"/>
                  <a:gd name="connsiteY1" fmla="*/ 202018 h 3236034"/>
                  <a:gd name="connsiteX2" fmla="*/ 802721 w 901981"/>
                  <a:gd name="connsiteY2" fmla="*/ 1099577 h 3236034"/>
                  <a:gd name="connsiteX3" fmla="*/ 792088 w 901981"/>
                  <a:gd name="connsiteY3" fmla="*/ 3236034 h 3236034"/>
                  <a:gd name="connsiteX4" fmla="*/ 792088 w 901981"/>
                  <a:gd name="connsiteY4" fmla="*/ 3236034 h 3236034"/>
                  <a:gd name="connsiteX5" fmla="*/ 0 w 901981"/>
                  <a:gd name="connsiteY5" fmla="*/ 3236034 h 3236034"/>
                  <a:gd name="connsiteX6" fmla="*/ 0 w 901981"/>
                  <a:gd name="connsiteY6" fmla="*/ 3236034 h 3236034"/>
                  <a:gd name="connsiteX7" fmla="*/ 0 w 901981"/>
                  <a:gd name="connsiteY7" fmla="*/ 886926 h 3236034"/>
                  <a:gd name="connsiteX8" fmla="*/ 397829 w 901981"/>
                  <a:gd name="connsiteY8" fmla="*/ 0 h 3236034"/>
                  <a:gd name="connsiteX0" fmla="*/ 397829 w 951558"/>
                  <a:gd name="connsiteY0" fmla="*/ 0 h 3236034"/>
                  <a:gd name="connsiteX1" fmla="*/ 755766 w 951558"/>
                  <a:gd name="connsiteY1" fmla="*/ 202018 h 3236034"/>
                  <a:gd name="connsiteX2" fmla="*/ 802721 w 951558"/>
                  <a:gd name="connsiteY2" fmla="*/ 1099577 h 3236034"/>
                  <a:gd name="connsiteX3" fmla="*/ 792088 w 951558"/>
                  <a:gd name="connsiteY3" fmla="*/ 3236034 h 3236034"/>
                  <a:gd name="connsiteX4" fmla="*/ 792088 w 951558"/>
                  <a:gd name="connsiteY4" fmla="*/ 3236034 h 3236034"/>
                  <a:gd name="connsiteX5" fmla="*/ 0 w 951558"/>
                  <a:gd name="connsiteY5" fmla="*/ 3236034 h 3236034"/>
                  <a:gd name="connsiteX6" fmla="*/ 0 w 951558"/>
                  <a:gd name="connsiteY6" fmla="*/ 3236034 h 3236034"/>
                  <a:gd name="connsiteX7" fmla="*/ 0 w 951558"/>
                  <a:gd name="connsiteY7" fmla="*/ 886926 h 3236034"/>
                  <a:gd name="connsiteX8" fmla="*/ 397829 w 951558"/>
                  <a:gd name="connsiteY8" fmla="*/ 0 h 3236034"/>
                  <a:gd name="connsiteX0" fmla="*/ 397829 w 1016715"/>
                  <a:gd name="connsiteY0" fmla="*/ 0 h 3236034"/>
                  <a:gd name="connsiteX1" fmla="*/ 862091 w 1016715"/>
                  <a:gd name="connsiteY1" fmla="*/ 191385 h 3236034"/>
                  <a:gd name="connsiteX2" fmla="*/ 802721 w 1016715"/>
                  <a:gd name="connsiteY2" fmla="*/ 1099577 h 3236034"/>
                  <a:gd name="connsiteX3" fmla="*/ 792088 w 1016715"/>
                  <a:gd name="connsiteY3" fmla="*/ 3236034 h 3236034"/>
                  <a:gd name="connsiteX4" fmla="*/ 792088 w 1016715"/>
                  <a:gd name="connsiteY4" fmla="*/ 3236034 h 3236034"/>
                  <a:gd name="connsiteX5" fmla="*/ 0 w 1016715"/>
                  <a:gd name="connsiteY5" fmla="*/ 3236034 h 3236034"/>
                  <a:gd name="connsiteX6" fmla="*/ 0 w 1016715"/>
                  <a:gd name="connsiteY6" fmla="*/ 3236034 h 3236034"/>
                  <a:gd name="connsiteX7" fmla="*/ 0 w 1016715"/>
                  <a:gd name="connsiteY7" fmla="*/ 886926 h 3236034"/>
                  <a:gd name="connsiteX8" fmla="*/ 397829 w 1016715"/>
                  <a:gd name="connsiteY8" fmla="*/ 0 h 3236034"/>
                  <a:gd name="connsiteX0" fmla="*/ 397829 w 1016715"/>
                  <a:gd name="connsiteY0" fmla="*/ 0 h 3236034"/>
                  <a:gd name="connsiteX1" fmla="*/ 862091 w 1016715"/>
                  <a:gd name="connsiteY1" fmla="*/ 191385 h 3236034"/>
                  <a:gd name="connsiteX2" fmla="*/ 802721 w 1016715"/>
                  <a:gd name="connsiteY2" fmla="*/ 1099577 h 3236034"/>
                  <a:gd name="connsiteX3" fmla="*/ 792088 w 1016715"/>
                  <a:gd name="connsiteY3" fmla="*/ 3236034 h 3236034"/>
                  <a:gd name="connsiteX4" fmla="*/ 792088 w 1016715"/>
                  <a:gd name="connsiteY4" fmla="*/ 3236034 h 3236034"/>
                  <a:gd name="connsiteX5" fmla="*/ 0 w 1016715"/>
                  <a:gd name="connsiteY5" fmla="*/ 3236034 h 3236034"/>
                  <a:gd name="connsiteX6" fmla="*/ 0 w 1016715"/>
                  <a:gd name="connsiteY6" fmla="*/ 3236034 h 3236034"/>
                  <a:gd name="connsiteX7" fmla="*/ 0 w 1016715"/>
                  <a:gd name="connsiteY7" fmla="*/ 886926 h 3236034"/>
                  <a:gd name="connsiteX8" fmla="*/ 397829 w 1016715"/>
                  <a:gd name="connsiteY8" fmla="*/ 0 h 3236034"/>
                  <a:gd name="connsiteX0" fmla="*/ 397829 w 802721"/>
                  <a:gd name="connsiteY0" fmla="*/ 0 h 3236034"/>
                  <a:gd name="connsiteX1" fmla="*/ 802721 w 802721"/>
                  <a:gd name="connsiteY1" fmla="*/ 1099577 h 3236034"/>
                  <a:gd name="connsiteX2" fmla="*/ 792088 w 802721"/>
                  <a:gd name="connsiteY2" fmla="*/ 3236034 h 3236034"/>
                  <a:gd name="connsiteX3" fmla="*/ 792088 w 802721"/>
                  <a:gd name="connsiteY3" fmla="*/ 3236034 h 3236034"/>
                  <a:gd name="connsiteX4" fmla="*/ 0 w 802721"/>
                  <a:gd name="connsiteY4" fmla="*/ 3236034 h 3236034"/>
                  <a:gd name="connsiteX5" fmla="*/ 0 w 802721"/>
                  <a:gd name="connsiteY5" fmla="*/ 3236034 h 3236034"/>
                  <a:gd name="connsiteX6" fmla="*/ 0 w 802721"/>
                  <a:gd name="connsiteY6" fmla="*/ 886926 h 3236034"/>
                  <a:gd name="connsiteX7" fmla="*/ 397829 w 802721"/>
                  <a:gd name="connsiteY7" fmla="*/ 0 h 3236034"/>
                  <a:gd name="connsiteX0" fmla="*/ 397829 w 1062933"/>
                  <a:gd name="connsiteY0" fmla="*/ 0 h 3236034"/>
                  <a:gd name="connsiteX1" fmla="*/ 802721 w 1062933"/>
                  <a:gd name="connsiteY1" fmla="*/ 1099577 h 3236034"/>
                  <a:gd name="connsiteX2" fmla="*/ 792088 w 1062933"/>
                  <a:gd name="connsiteY2" fmla="*/ 3236034 h 3236034"/>
                  <a:gd name="connsiteX3" fmla="*/ 792088 w 1062933"/>
                  <a:gd name="connsiteY3" fmla="*/ 3236034 h 3236034"/>
                  <a:gd name="connsiteX4" fmla="*/ 0 w 1062933"/>
                  <a:gd name="connsiteY4" fmla="*/ 3236034 h 3236034"/>
                  <a:gd name="connsiteX5" fmla="*/ 0 w 1062933"/>
                  <a:gd name="connsiteY5" fmla="*/ 3236034 h 3236034"/>
                  <a:gd name="connsiteX6" fmla="*/ 0 w 1062933"/>
                  <a:gd name="connsiteY6" fmla="*/ 886926 h 3236034"/>
                  <a:gd name="connsiteX7" fmla="*/ 397829 w 1062933"/>
                  <a:gd name="connsiteY7" fmla="*/ 0 h 3236034"/>
                  <a:gd name="connsiteX0" fmla="*/ 397829 w 1062933"/>
                  <a:gd name="connsiteY0" fmla="*/ 0 h 3236034"/>
                  <a:gd name="connsiteX1" fmla="*/ 802721 w 1062933"/>
                  <a:gd name="connsiteY1" fmla="*/ 1099577 h 3236034"/>
                  <a:gd name="connsiteX2" fmla="*/ 792088 w 1062933"/>
                  <a:gd name="connsiteY2" fmla="*/ 3236034 h 3236034"/>
                  <a:gd name="connsiteX3" fmla="*/ 792088 w 1062933"/>
                  <a:gd name="connsiteY3" fmla="*/ 3236034 h 3236034"/>
                  <a:gd name="connsiteX4" fmla="*/ 0 w 1062933"/>
                  <a:gd name="connsiteY4" fmla="*/ 3236034 h 3236034"/>
                  <a:gd name="connsiteX5" fmla="*/ 0 w 1062933"/>
                  <a:gd name="connsiteY5" fmla="*/ 3236034 h 3236034"/>
                  <a:gd name="connsiteX6" fmla="*/ 0 w 1062933"/>
                  <a:gd name="connsiteY6" fmla="*/ 886926 h 3236034"/>
                  <a:gd name="connsiteX7" fmla="*/ 397829 w 1062933"/>
                  <a:gd name="connsiteY7" fmla="*/ 0 h 3236034"/>
                  <a:gd name="connsiteX0" fmla="*/ 397829 w 1062933"/>
                  <a:gd name="connsiteY0" fmla="*/ 0 h 3236034"/>
                  <a:gd name="connsiteX1" fmla="*/ 802721 w 1062933"/>
                  <a:gd name="connsiteY1" fmla="*/ 1099577 h 3236034"/>
                  <a:gd name="connsiteX2" fmla="*/ 792088 w 1062933"/>
                  <a:gd name="connsiteY2" fmla="*/ 3236034 h 3236034"/>
                  <a:gd name="connsiteX3" fmla="*/ 792088 w 1062933"/>
                  <a:gd name="connsiteY3" fmla="*/ 3236034 h 3236034"/>
                  <a:gd name="connsiteX4" fmla="*/ 0 w 1062933"/>
                  <a:gd name="connsiteY4" fmla="*/ 3236034 h 3236034"/>
                  <a:gd name="connsiteX5" fmla="*/ 0 w 1062933"/>
                  <a:gd name="connsiteY5" fmla="*/ 3236034 h 3236034"/>
                  <a:gd name="connsiteX6" fmla="*/ 0 w 1062933"/>
                  <a:gd name="connsiteY6" fmla="*/ 886926 h 3236034"/>
                  <a:gd name="connsiteX7" fmla="*/ 397829 w 1062933"/>
                  <a:gd name="connsiteY7" fmla="*/ 0 h 3236034"/>
                  <a:gd name="connsiteX0" fmla="*/ 397829 w 1117407"/>
                  <a:gd name="connsiteY0" fmla="*/ 0 h 3236034"/>
                  <a:gd name="connsiteX1" fmla="*/ 802721 w 1117407"/>
                  <a:gd name="connsiteY1" fmla="*/ 1099577 h 3236034"/>
                  <a:gd name="connsiteX2" fmla="*/ 792088 w 1117407"/>
                  <a:gd name="connsiteY2" fmla="*/ 3236034 h 3236034"/>
                  <a:gd name="connsiteX3" fmla="*/ 792088 w 1117407"/>
                  <a:gd name="connsiteY3" fmla="*/ 3236034 h 3236034"/>
                  <a:gd name="connsiteX4" fmla="*/ 0 w 1117407"/>
                  <a:gd name="connsiteY4" fmla="*/ 3236034 h 3236034"/>
                  <a:gd name="connsiteX5" fmla="*/ 0 w 1117407"/>
                  <a:gd name="connsiteY5" fmla="*/ 3236034 h 3236034"/>
                  <a:gd name="connsiteX6" fmla="*/ 0 w 1117407"/>
                  <a:gd name="connsiteY6" fmla="*/ 886926 h 3236034"/>
                  <a:gd name="connsiteX7" fmla="*/ 397829 w 1117407"/>
                  <a:gd name="connsiteY7" fmla="*/ 0 h 3236034"/>
                  <a:gd name="connsiteX0" fmla="*/ 397829 w 1125562"/>
                  <a:gd name="connsiteY0" fmla="*/ 0 h 3236034"/>
                  <a:gd name="connsiteX1" fmla="*/ 813354 w 1125562"/>
                  <a:gd name="connsiteY1" fmla="*/ 1344126 h 3236034"/>
                  <a:gd name="connsiteX2" fmla="*/ 792088 w 1125562"/>
                  <a:gd name="connsiteY2" fmla="*/ 3236034 h 3236034"/>
                  <a:gd name="connsiteX3" fmla="*/ 792088 w 1125562"/>
                  <a:gd name="connsiteY3" fmla="*/ 3236034 h 3236034"/>
                  <a:gd name="connsiteX4" fmla="*/ 0 w 1125562"/>
                  <a:gd name="connsiteY4" fmla="*/ 3236034 h 3236034"/>
                  <a:gd name="connsiteX5" fmla="*/ 0 w 1125562"/>
                  <a:gd name="connsiteY5" fmla="*/ 3236034 h 3236034"/>
                  <a:gd name="connsiteX6" fmla="*/ 0 w 1125562"/>
                  <a:gd name="connsiteY6" fmla="*/ 886926 h 3236034"/>
                  <a:gd name="connsiteX7" fmla="*/ 397829 w 1125562"/>
                  <a:gd name="connsiteY7" fmla="*/ 0 h 3236034"/>
                  <a:gd name="connsiteX0" fmla="*/ 397829 w 1109289"/>
                  <a:gd name="connsiteY0" fmla="*/ 0 h 3236034"/>
                  <a:gd name="connsiteX1" fmla="*/ 792089 w 1109289"/>
                  <a:gd name="connsiteY1" fmla="*/ 1312228 h 3236034"/>
                  <a:gd name="connsiteX2" fmla="*/ 792088 w 1109289"/>
                  <a:gd name="connsiteY2" fmla="*/ 3236034 h 3236034"/>
                  <a:gd name="connsiteX3" fmla="*/ 792088 w 1109289"/>
                  <a:gd name="connsiteY3" fmla="*/ 3236034 h 3236034"/>
                  <a:gd name="connsiteX4" fmla="*/ 0 w 1109289"/>
                  <a:gd name="connsiteY4" fmla="*/ 3236034 h 3236034"/>
                  <a:gd name="connsiteX5" fmla="*/ 0 w 1109289"/>
                  <a:gd name="connsiteY5" fmla="*/ 3236034 h 3236034"/>
                  <a:gd name="connsiteX6" fmla="*/ 0 w 1109289"/>
                  <a:gd name="connsiteY6" fmla="*/ 886926 h 3236034"/>
                  <a:gd name="connsiteX7" fmla="*/ 397829 w 1109289"/>
                  <a:gd name="connsiteY7" fmla="*/ 0 h 3236034"/>
                  <a:gd name="connsiteX0" fmla="*/ 397829 w 1076274"/>
                  <a:gd name="connsiteY0" fmla="*/ 0 h 3236034"/>
                  <a:gd name="connsiteX1" fmla="*/ 792089 w 1076274"/>
                  <a:gd name="connsiteY1" fmla="*/ 1312228 h 3236034"/>
                  <a:gd name="connsiteX2" fmla="*/ 792088 w 1076274"/>
                  <a:gd name="connsiteY2" fmla="*/ 3236034 h 3236034"/>
                  <a:gd name="connsiteX3" fmla="*/ 792088 w 1076274"/>
                  <a:gd name="connsiteY3" fmla="*/ 3236034 h 3236034"/>
                  <a:gd name="connsiteX4" fmla="*/ 0 w 1076274"/>
                  <a:gd name="connsiteY4" fmla="*/ 3236034 h 3236034"/>
                  <a:gd name="connsiteX5" fmla="*/ 0 w 1076274"/>
                  <a:gd name="connsiteY5" fmla="*/ 3236034 h 3236034"/>
                  <a:gd name="connsiteX6" fmla="*/ 0 w 1076274"/>
                  <a:gd name="connsiteY6" fmla="*/ 886926 h 3236034"/>
                  <a:gd name="connsiteX7" fmla="*/ 397829 w 1076274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84929"/>
                  <a:gd name="connsiteY0" fmla="*/ 0 h 3236034"/>
                  <a:gd name="connsiteX1" fmla="*/ 930312 w 1184929"/>
                  <a:gd name="connsiteY1" fmla="*/ 1142108 h 3236034"/>
                  <a:gd name="connsiteX2" fmla="*/ 792088 w 1184929"/>
                  <a:gd name="connsiteY2" fmla="*/ 3236034 h 3236034"/>
                  <a:gd name="connsiteX3" fmla="*/ 792088 w 1184929"/>
                  <a:gd name="connsiteY3" fmla="*/ 3236034 h 3236034"/>
                  <a:gd name="connsiteX4" fmla="*/ 0 w 1184929"/>
                  <a:gd name="connsiteY4" fmla="*/ 3236034 h 3236034"/>
                  <a:gd name="connsiteX5" fmla="*/ 0 w 1184929"/>
                  <a:gd name="connsiteY5" fmla="*/ 3236034 h 3236034"/>
                  <a:gd name="connsiteX6" fmla="*/ 0 w 1184929"/>
                  <a:gd name="connsiteY6" fmla="*/ 886926 h 3236034"/>
                  <a:gd name="connsiteX7" fmla="*/ 397829 w 1184929"/>
                  <a:gd name="connsiteY7" fmla="*/ 0 h 3236034"/>
                  <a:gd name="connsiteX0" fmla="*/ 397829 w 1111112"/>
                  <a:gd name="connsiteY0" fmla="*/ 0 h 3236034"/>
                  <a:gd name="connsiteX1" fmla="*/ 930312 w 1111112"/>
                  <a:gd name="connsiteY1" fmla="*/ 1142108 h 3236034"/>
                  <a:gd name="connsiteX2" fmla="*/ 792088 w 1111112"/>
                  <a:gd name="connsiteY2" fmla="*/ 3236034 h 3236034"/>
                  <a:gd name="connsiteX3" fmla="*/ 792088 w 1111112"/>
                  <a:gd name="connsiteY3" fmla="*/ 3236034 h 3236034"/>
                  <a:gd name="connsiteX4" fmla="*/ 0 w 1111112"/>
                  <a:gd name="connsiteY4" fmla="*/ 3236034 h 3236034"/>
                  <a:gd name="connsiteX5" fmla="*/ 0 w 1111112"/>
                  <a:gd name="connsiteY5" fmla="*/ 3236034 h 3236034"/>
                  <a:gd name="connsiteX6" fmla="*/ 0 w 1111112"/>
                  <a:gd name="connsiteY6" fmla="*/ 886926 h 3236034"/>
                  <a:gd name="connsiteX7" fmla="*/ 397829 w 1111112"/>
                  <a:gd name="connsiteY7" fmla="*/ 0 h 3236034"/>
                  <a:gd name="connsiteX0" fmla="*/ 397829 w 1154440"/>
                  <a:gd name="connsiteY0" fmla="*/ 0 h 3236034"/>
                  <a:gd name="connsiteX1" fmla="*/ 930312 w 1154440"/>
                  <a:gd name="connsiteY1" fmla="*/ 1142108 h 3236034"/>
                  <a:gd name="connsiteX2" fmla="*/ 792088 w 1154440"/>
                  <a:gd name="connsiteY2" fmla="*/ 3236034 h 3236034"/>
                  <a:gd name="connsiteX3" fmla="*/ 792088 w 1154440"/>
                  <a:gd name="connsiteY3" fmla="*/ 3236034 h 3236034"/>
                  <a:gd name="connsiteX4" fmla="*/ 0 w 1154440"/>
                  <a:gd name="connsiteY4" fmla="*/ 3236034 h 3236034"/>
                  <a:gd name="connsiteX5" fmla="*/ 0 w 1154440"/>
                  <a:gd name="connsiteY5" fmla="*/ 3236034 h 3236034"/>
                  <a:gd name="connsiteX6" fmla="*/ 0 w 1154440"/>
                  <a:gd name="connsiteY6" fmla="*/ 886926 h 3236034"/>
                  <a:gd name="connsiteX7" fmla="*/ 397829 w 1154440"/>
                  <a:gd name="connsiteY7" fmla="*/ 0 h 3236034"/>
                  <a:gd name="connsiteX0" fmla="*/ 397829 w 1154440"/>
                  <a:gd name="connsiteY0" fmla="*/ 0 h 3236034"/>
                  <a:gd name="connsiteX1" fmla="*/ 930312 w 1154440"/>
                  <a:gd name="connsiteY1" fmla="*/ 1142108 h 3236034"/>
                  <a:gd name="connsiteX2" fmla="*/ 792088 w 1154440"/>
                  <a:gd name="connsiteY2" fmla="*/ 3236034 h 3236034"/>
                  <a:gd name="connsiteX3" fmla="*/ 792088 w 1154440"/>
                  <a:gd name="connsiteY3" fmla="*/ 3236034 h 3236034"/>
                  <a:gd name="connsiteX4" fmla="*/ 0 w 1154440"/>
                  <a:gd name="connsiteY4" fmla="*/ 3236034 h 3236034"/>
                  <a:gd name="connsiteX5" fmla="*/ 0 w 1154440"/>
                  <a:gd name="connsiteY5" fmla="*/ 3236034 h 3236034"/>
                  <a:gd name="connsiteX6" fmla="*/ 0 w 1154440"/>
                  <a:gd name="connsiteY6" fmla="*/ 886926 h 3236034"/>
                  <a:gd name="connsiteX7" fmla="*/ 397829 w 1154440"/>
                  <a:gd name="connsiteY7" fmla="*/ 0 h 3236034"/>
                  <a:gd name="connsiteX0" fmla="*/ 397829 w 1154440"/>
                  <a:gd name="connsiteY0" fmla="*/ 0 h 3236034"/>
                  <a:gd name="connsiteX1" fmla="*/ 930312 w 1154440"/>
                  <a:gd name="connsiteY1" fmla="*/ 1142108 h 3236034"/>
                  <a:gd name="connsiteX2" fmla="*/ 792088 w 1154440"/>
                  <a:gd name="connsiteY2" fmla="*/ 3236034 h 3236034"/>
                  <a:gd name="connsiteX3" fmla="*/ 792088 w 1154440"/>
                  <a:gd name="connsiteY3" fmla="*/ 3236034 h 3236034"/>
                  <a:gd name="connsiteX4" fmla="*/ 0 w 1154440"/>
                  <a:gd name="connsiteY4" fmla="*/ 3236034 h 3236034"/>
                  <a:gd name="connsiteX5" fmla="*/ 0 w 1154440"/>
                  <a:gd name="connsiteY5" fmla="*/ 3236034 h 3236034"/>
                  <a:gd name="connsiteX6" fmla="*/ 0 w 1154440"/>
                  <a:gd name="connsiteY6" fmla="*/ 886926 h 3236034"/>
                  <a:gd name="connsiteX7" fmla="*/ 397829 w 1154440"/>
                  <a:gd name="connsiteY7" fmla="*/ 0 h 3236034"/>
                  <a:gd name="connsiteX0" fmla="*/ 397829 w 1151550"/>
                  <a:gd name="connsiteY0" fmla="*/ 0 h 3236034"/>
                  <a:gd name="connsiteX1" fmla="*/ 930312 w 1151550"/>
                  <a:gd name="connsiteY1" fmla="*/ 1142108 h 3236034"/>
                  <a:gd name="connsiteX2" fmla="*/ 792088 w 1151550"/>
                  <a:gd name="connsiteY2" fmla="*/ 3236034 h 3236034"/>
                  <a:gd name="connsiteX3" fmla="*/ 792088 w 1151550"/>
                  <a:gd name="connsiteY3" fmla="*/ 3236034 h 3236034"/>
                  <a:gd name="connsiteX4" fmla="*/ 0 w 1151550"/>
                  <a:gd name="connsiteY4" fmla="*/ 3236034 h 3236034"/>
                  <a:gd name="connsiteX5" fmla="*/ 0 w 1151550"/>
                  <a:gd name="connsiteY5" fmla="*/ 3236034 h 3236034"/>
                  <a:gd name="connsiteX6" fmla="*/ 0 w 1151550"/>
                  <a:gd name="connsiteY6" fmla="*/ 886926 h 3236034"/>
                  <a:gd name="connsiteX7" fmla="*/ 397829 w 1151550"/>
                  <a:gd name="connsiteY7" fmla="*/ 0 h 3236034"/>
                  <a:gd name="connsiteX0" fmla="*/ 397829 w 1081399"/>
                  <a:gd name="connsiteY0" fmla="*/ 0 h 3236034"/>
                  <a:gd name="connsiteX1" fmla="*/ 834842 w 1081399"/>
                  <a:gd name="connsiteY1" fmla="*/ 1099578 h 3236034"/>
                  <a:gd name="connsiteX2" fmla="*/ 792088 w 1081399"/>
                  <a:gd name="connsiteY2" fmla="*/ 3236034 h 3236034"/>
                  <a:gd name="connsiteX3" fmla="*/ 792088 w 1081399"/>
                  <a:gd name="connsiteY3" fmla="*/ 3236034 h 3236034"/>
                  <a:gd name="connsiteX4" fmla="*/ 0 w 1081399"/>
                  <a:gd name="connsiteY4" fmla="*/ 3236034 h 3236034"/>
                  <a:gd name="connsiteX5" fmla="*/ 0 w 1081399"/>
                  <a:gd name="connsiteY5" fmla="*/ 3236034 h 3236034"/>
                  <a:gd name="connsiteX6" fmla="*/ 0 w 1081399"/>
                  <a:gd name="connsiteY6" fmla="*/ 886926 h 3236034"/>
                  <a:gd name="connsiteX7" fmla="*/ 397829 w 1081399"/>
                  <a:gd name="connsiteY7" fmla="*/ 0 h 3236034"/>
                  <a:gd name="connsiteX0" fmla="*/ 397829 w 1024947"/>
                  <a:gd name="connsiteY0" fmla="*/ 0 h 3236034"/>
                  <a:gd name="connsiteX1" fmla="*/ 753012 w 1024947"/>
                  <a:gd name="connsiteY1" fmla="*/ 1269699 h 3236034"/>
                  <a:gd name="connsiteX2" fmla="*/ 792088 w 1024947"/>
                  <a:gd name="connsiteY2" fmla="*/ 3236034 h 3236034"/>
                  <a:gd name="connsiteX3" fmla="*/ 792088 w 1024947"/>
                  <a:gd name="connsiteY3" fmla="*/ 3236034 h 3236034"/>
                  <a:gd name="connsiteX4" fmla="*/ 0 w 1024947"/>
                  <a:gd name="connsiteY4" fmla="*/ 3236034 h 3236034"/>
                  <a:gd name="connsiteX5" fmla="*/ 0 w 1024947"/>
                  <a:gd name="connsiteY5" fmla="*/ 3236034 h 3236034"/>
                  <a:gd name="connsiteX6" fmla="*/ 0 w 1024947"/>
                  <a:gd name="connsiteY6" fmla="*/ 886926 h 3236034"/>
                  <a:gd name="connsiteX7" fmla="*/ 397829 w 1024947"/>
                  <a:gd name="connsiteY7" fmla="*/ 0 h 3236034"/>
                  <a:gd name="connsiteX0" fmla="*/ 397829 w 1024947"/>
                  <a:gd name="connsiteY0" fmla="*/ 0 h 3236034"/>
                  <a:gd name="connsiteX1" fmla="*/ 753012 w 1024947"/>
                  <a:gd name="connsiteY1" fmla="*/ 1269699 h 3236034"/>
                  <a:gd name="connsiteX2" fmla="*/ 792088 w 1024947"/>
                  <a:gd name="connsiteY2" fmla="*/ 3236034 h 3236034"/>
                  <a:gd name="connsiteX3" fmla="*/ 792088 w 1024947"/>
                  <a:gd name="connsiteY3" fmla="*/ 3236034 h 3236034"/>
                  <a:gd name="connsiteX4" fmla="*/ 0 w 1024947"/>
                  <a:gd name="connsiteY4" fmla="*/ 3236034 h 3236034"/>
                  <a:gd name="connsiteX5" fmla="*/ 0 w 1024947"/>
                  <a:gd name="connsiteY5" fmla="*/ 3236034 h 3236034"/>
                  <a:gd name="connsiteX6" fmla="*/ 0 w 1024947"/>
                  <a:gd name="connsiteY6" fmla="*/ 886926 h 3236034"/>
                  <a:gd name="connsiteX7" fmla="*/ 397829 w 1024947"/>
                  <a:gd name="connsiteY7" fmla="*/ 0 h 3236034"/>
                  <a:gd name="connsiteX0" fmla="*/ 397829 w 1043356"/>
                  <a:gd name="connsiteY0" fmla="*/ 0 h 3236034"/>
                  <a:gd name="connsiteX1" fmla="*/ 780289 w 1043356"/>
                  <a:gd name="connsiteY1" fmla="*/ 1216537 h 3236034"/>
                  <a:gd name="connsiteX2" fmla="*/ 792088 w 1043356"/>
                  <a:gd name="connsiteY2" fmla="*/ 3236034 h 3236034"/>
                  <a:gd name="connsiteX3" fmla="*/ 792088 w 1043356"/>
                  <a:gd name="connsiteY3" fmla="*/ 3236034 h 3236034"/>
                  <a:gd name="connsiteX4" fmla="*/ 0 w 1043356"/>
                  <a:gd name="connsiteY4" fmla="*/ 3236034 h 3236034"/>
                  <a:gd name="connsiteX5" fmla="*/ 0 w 1043356"/>
                  <a:gd name="connsiteY5" fmla="*/ 3236034 h 3236034"/>
                  <a:gd name="connsiteX6" fmla="*/ 0 w 1043356"/>
                  <a:gd name="connsiteY6" fmla="*/ 886926 h 3236034"/>
                  <a:gd name="connsiteX7" fmla="*/ 397829 w 1043356"/>
                  <a:gd name="connsiteY7" fmla="*/ 0 h 3236034"/>
                  <a:gd name="connsiteX0" fmla="*/ 397829 w 971742"/>
                  <a:gd name="connsiteY0" fmla="*/ 0 h 3236034"/>
                  <a:gd name="connsiteX1" fmla="*/ 780289 w 971742"/>
                  <a:gd name="connsiteY1" fmla="*/ 1216537 h 3236034"/>
                  <a:gd name="connsiteX2" fmla="*/ 792088 w 971742"/>
                  <a:gd name="connsiteY2" fmla="*/ 3236034 h 3236034"/>
                  <a:gd name="connsiteX3" fmla="*/ 792088 w 971742"/>
                  <a:gd name="connsiteY3" fmla="*/ 3236034 h 3236034"/>
                  <a:gd name="connsiteX4" fmla="*/ 0 w 971742"/>
                  <a:gd name="connsiteY4" fmla="*/ 3236034 h 3236034"/>
                  <a:gd name="connsiteX5" fmla="*/ 0 w 971742"/>
                  <a:gd name="connsiteY5" fmla="*/ 3236034 h 3236034"/>
                  <a:gd name="connsiteX6" fmla="*/ 0 w 971742"/>
                  <a:gd name="connsiteY6" fmla="*/ 886926 h 3236034"/>
                  <a:gd name="connsiteX7" fmla="*/ 397829 w 971742"/>
                  <a:gd name="connsiteY7" fmla="*/ 0 h 3236034"/>
                  <a:gd name="connsiteX0" fmla="*/ 397829 w 1007471"/>
                  <a:gd name="connsiteY0" fmla="*/ 0 h 3236034"/>
                  <a:gd name="connsiteX1" fmla="*/ 780289 w 1007471"/>
                  <a:gd name="connsiteY1" fmla="*/ 1216537 h 3236034"/>
                  <a:gd name="connsiteX2" fmla="*/ 792088 w 1007471"/>
                  <a:gd name="connsiteY2" fmla="*/ 3236034 h 3236034"/>
                  <a:gd name="connsiteX3" fmla="*/ 792088 w 1007471"/>
                  <a:gd name="connsiteY3" fmla="*/ 3236034 h 3236034"/>
                  <a:gd name="connsiteX4" fmla="*/ 0 w 1007471"/>
                  <a:gd name="connsiteY4" fmla="*/ 3236034 h 3236034"/>
                  <a:gd name="connsiteX5" fmla="*/ 0 w 1007471"/>
                  <a:gd name="connsiteY5" fmla="*/ 3236034 h 3236034"/>
                  <a:gd name="connsiteX6" fmla="*/ 0 w 1007471"/>
                  <a:gd name="connsiteY6" fmla="*/ 886926 h 3236034"/>
                  <a:gd name="connsiteX7" fmla="*/ 397829 w 1007471"/>
                  <a:gd name="connsiteY7" fmla="*/ 0 h 3236034"/>
                  <a:gd name="connsiteX0" fmla="*/ 397829 w 983631"/>
                  <a:gd name="connsiteY0" fmla="*/ 0 h 3236034"/>
                  <a:gd name="connsiteX1" fmla="*/ 780289 w 983631"/>
                  <a:gd name="connsiteY1" fmla="*/ 1216537 h 3236034"/>
                  <a:gd name="connsiteX2" fmla="*/ 792088 w 983631"/>
                  <a:gd name="connsiteY2" fmla="*/ 3236034 h 3236034"/>
                  <a:gd name="connsiteX3" fmla="*/ 792088 w 983631"/>
                  <a:gd name="connsiteY3" fmla="*/ 3236034 h 3236034"/>
                  <a:gd name="connsiteX4" fmla="*/ 0 w 983631"/>
                  <a:gd name="connsiteY4" fmla="*/ 3236034 h 3236034"/>
                  <a:gd name="connsiteX5" fmla="*/ 0 w 983631"/>
                  <a:gd name="connsiteY5" fmla="*/ 3236034 h 3236034"/>
                  <a:gd name="connsiteX6" fmla="*/ 0 w 983631"/>
                  <a:gd name="connsiteY6" fmla="*/ 886926 h 3236034"/>
                  <a:gd name="connsiteX7" fmla="*/ 397829 w 983631"/>
                  <a:gd name="connsiteY7" fmla="*/ 0 h 3236034"/>
                  <a:gd name="connsiteX0" fmla="*/ 397829 w 983630"/>
                  <a:gd name="connsiteY0" fmla="*/ 9390 h 3245424"/>
                  <a:gd name="connsiteX1" fmla="*/ 780289 w 983630"/>
                  <a:gd name="connsiteY1" fmla="*/ 1225927 h 3245424"/>
                  <a:gd name="connsiteX2" fmla="*/ 792088 w 983630"/>
                  <a:gd name="connsiteY2" fmla="*/ 3245424 h 3245424"/>
                  <a:gd name="connsiteX3" fmla="*/ 792088 w 983630"/>
                  <a:gd name="connsiteY3" fmla="*/ 3245424 h 3245424"/>
                  <a:gd name="connsiteX4" fmla="*/ 0 w 983630"/>
                  <a:gd name="connsiteY4" fmla="*/ 3245424 h 3245424"/>
                  <a:gd name="connsiteX5" fmla="*/ 0 w 983630"/>
                  <a:gd name="connsiteY5" fmla="*/ 3245424 h 3245424"/>
                  <a:gd name="connsiteX6" fmla="*/ 0 w 983630"/>
                  <a:gd name="connsiteY6" fmla="*/ 896316 h 3245424"/>
                  <a:gd name="connsiteX7" fmla="*/ 397829 w 983630"/>
                  <a:gd name="connsiteY7" fmla="*/ 9390 h 3245424"/>
                  <a:gd name="connsiteX0" fmla="*/ 397829 w 974605"/>
                  <a:gd name="connsiteY0" fmla="*/ 6357 h 3242391"/>
                  <a:gd name="connsiteX1" fmla="*/ 766650 w 974605"/>
                  <a:gd name="connsiteY1" fmla="*/ 1552503 h 3242391"/>
                  <a:gd name="connsiteX2" fmla="*/ 792088 w 974605"/>
                  <a:gd name="connsiteY2" fmla="*/ 3242391 h 3242391"/>
                  <a:gd name="connsiteX3" fmla="*/ 792088 w 974605"/>
                  <a:gd name="connsiteY3" fmla="*/ 3242391 h 3242391"/>
                  <a:gd name="connsiteX4" fmla="*/ 0 w 974605"/>
                  <a:gd name="connsiteY4" fmla="*/ 3242391 h 3242391"/>
                  <a:gd name="connsiteX5" fmla="*/ 0 w 974605"/>
                  <a:gd name="connsiteY5" fmla="*/ 3242391 h 3242391"/>
                  <a:gd name="connsiteX6" fmla="*/ 0 w 974605"/>
                  <a:gd name="connsiteY6" fmla="*/ 893283 h 3242391"/>
                  <a:gd name="connsiteX7" fmla="*/ 397829 w 974605"/>
                  <a:gd name="connsiteY7" fmla="*/ 6357 h 3242391"/>
                  <a:gd name="connsiteX0" fmla="*/ 397829 w 964009"/>
                  <a:gd name="connsiteY0" fmla="*/ 7874 h 3243908"/>
                  <a:gd name="connsiteX1" fmla="*/ 766650 w 964009"/>
                  <a:gd name="connsiteY1" fmla="*/ 1554020 h 3243908"/>
                  <a:gd name="connsiteX2" fmla="*/ 792088 w 964009"/>
                  <a:gd name="connsiteY2" fmla="*/ 3243908 h 3243908"/>
                  <a:gd name="connsiteX3" fmla="*/ 792088 w 964009"/>
                  <a:gd name="connsiteY3" fmla="*/ 3243908 h 3243908"/>
                  <a:gd name="connsiteX4" fmla="*/ 0 w 964009"/>
                  <a:gd name="connsiteY4" fmla="*/ 3243908 h 3243908"/>
                  <a:gd name="connsiteX5" fmla="*/ 0 w 964009"/>
                  <a:gd name="connsiteY5" fmla="*/ 3243908 h 3243908"/>
                  <a:gd name="connsiteX6" fmla="*/ 0 w 964009"/>
                  <a:gd name="connsiteY6" fmla="*/ 894800 h 3243908"/>
                  <a:gd name="connsiteX7" fmla="*/ 397829 w 964009"/>
                  <a:gd name="connsiteY7" fmla="*/ 7874 h 3243908"/>
                  <a:gd name="connsiteX0" fmla="*/ 397829 w 1103655"/>
                  <a:gd name="connsiteY0" fmla="*/ 5470 h 3241504"/>
                  <a:gd name="connsiteX1" fmla="*/ 1096679 w 1103655"/>
                  <a:gd name="connsiteY1" fmla="*/ 590921 h 3241504"/>
                  <a:gd name="connsiteX2" fmla="*/ 766650 w 1103655"/>
                  <a:gd name="connsiteY2" fmla="*/ 1551616 h 3241504"/>
                  <a:gd name="connsiteX3" fmla="*/ 792088 w 1103655"/>
                  <a:gd name="connsiteY3" fmla="*/ 3241504 h 3241504"/>
                  <a:gd name="connsiteX4" fmla="*/ 792088 w 1103655"/>
                  <a:gd name="connsiteY4" fmla="*/ 3241504 h 3241504"/>
                  <a:gd name="connsiteX5" fmla="*/ 0 w 1103655"/>
                  <a:gd name="connsiteY5" fmla="*/ 3241504 h 3241504"/>
                  <a:gd name="connsiteX6" fmla="*/ 0 w 1103655"/>
                  <a:gd name="connsiteY6" fmla="*/ 3241504 h 3241504"/>
                  <a:gd name="connsiteX7" fmla="*/ 0 w 1103655"/>
                  <a:gd name="connsiteY7" fmla="*/ 892396 h 3241504"/>
                  <a:gd name="connsiteX8" fmla="*/ 397829 w 1103655"/>
                  <a:gd name="connsiteY8" fmla="*/ 5470 h 3241504"/>
                  <a:gd name="connsiteX0" fmla="*/ 397829 w 1103454"/>
                  <a:gd name="connsiteY0" fmla="*/ 5470 h 3241504"/>
                  <a:gd name="connsiteX1" fmla="*/ 1096679 w 1103454"/>
                  <a:gd name="connsiteY1" fmla="*/ 590921 h 3241504"/>
                  <a:gd name="connsiteX2" fmla="*/ 754433 w 1103454"/>
                  <a:gd name="connsiteY2" fmla="*/ 1523041 h 3241504"/>
                  <a:gd name="connsiteX3" fmla="*/ 792088 w 1103454"/>
                  <a:gd name="connsiteY3" fmla="*/ 3241504 h 3241504"/>
                  <a:gd name="connsiteX4" fmla="*/ 792088 w 1103454"/>
                  <a:gd name="connsiteY4" fmla="*/ 3241504 h 3241504"/>
                  <a:gd name="connsiteX5" fmla="*/ 0 w 1103454"/>
                  <a:gd name="connsiteY5" fmla="*/ 3241504 h 3241504"/>
                  <a:gd name="connsiteX6" fmla="*/ 0 w 1103454"/>
                  <a:gd name="connsiteY6" fmla="*/ 3241504 h 3241504"/>
                  <a:gd name="connsiteX7" fmla="*/ 0 w 1103454"/>
                  <a:gd name="connsiteY7" fmla="*/ 892396 h 3241504"/>
                  <a:gd name="connsiteX8" fmla="*/ 397829 w 1103454"/>
                  <a:gd name="connsiteY8" fmla="*/ 5470 h 3241504"/>
                  <a:gd name="connsiteX0" fmla="*/ 397829 w 1103176"/>
                  <a:gd name="connsiteY0" fmla="*/ 5470 h 3241504"/>
                  <a:gd name="connsiteX1" fmla="*/ 1096679 w 1103176"/>
                  <a:gd name="connsiteY1" fmla="*/ 590921 h 3241504"/>
                  <a:gd name="connsiteX2" fmla="*/ 754433 w 1103176"/>
                  <a:gd name="connsiteY2" fmla="*/ 1523041 h 3241504"/>
                  <a:gd name="connsiteX3" fmla="*/ 792088 w 1103176"/>
                  <a:gd name="connsiteY3" fmla="*/ 3241504 h 3241504"/>
                  <a:gd name="connsiteX4" fmla="*/ 792088 w 1103176"/>
                  <a:gd name="connsiteY4" fmla="*/ 3241504 h 3241504"/>
                  <a:gd name="connsiteX5" fmla="*/ 0 w 1103176"/>
                  <a:gd name="connsiteY5" fmla="*/ 3241504 h 3241504"/>
                  <a:gd name="connsiteX6" fmla="*/ 0 w 1103176"/>
                  <a:gd name="connsiteY6" fmla="*/ 3241504 h 3241504"/>
                  <a:gd name="connsiteX7" fmla="*/ 0 w 1103176"/>
                  <a:gd name="connsiteY7" fmla="*/ 892396 h 3241504"/>
                  <a:gd name="connsiteX8" fmla="*/ 397829 w 1103176"/>
                  <a:gd name="connsiteY8" fmla="*/ 5470 h 3241504"/>
                  <a:gd name="connsiteX0" fmla="*/ 397829 w 1103176"/>
                  <a:gd name="connsiteY0" fmla="*/ 5470 h 3241504"/>
                  <a:gd name="connsiteX1" fmla="*/ 1096679 w 1103176"/>
                  <a:gd name="connsiteY1" fmla="*/ 590921 h 3241504"/>
                  <a:gd name="connsiteX2" fmla="*/ 754433 w 1103176"/>
                  <a:gd name="connsiteY2" fmla="*/ 1503991 h 3241504"/>
                  <a:gd name="connsiteX3" fmla="*/ 792088 w 1103176"/>
                  <a:gd name="connsiteY3" fmla="*/ 3241504 h 3241504"/>
                  <a:gd name="connsiteX4" fmla="*/ 792088 w 1103176"/>
                  <a:gd name="connsiteY4" fmla="*/ 3241504 h 3241504"/>
                  <a:gd name="connsiteX5" fmla="*/ 0 w 1103176"/>
                  <a:gd name="connsiteY5" fmla="*/ 3241504 h 3241504"/>
                  <a:gd name="connsiteX6" fmla="*/ 0 w 1103176"/>
                  <a:gd name="connsiteY6" fmla="*/ 3241504 h 3241504"/>
                  <a:gd name="connsiteX7" fmla="*/ 0 w 1103176"/>
                  <a:gd name="connsiteY7" fmla="*/ 892396 h 3241504"/>
                  <a:gd name="connsiteX8" fmla="*/ 397829 w 1103176"/>
                  <a:gd name="connsiteY8" fmla="*/ 5470 h 3241504"/>
                  <a:gd name="connsiteX0" fmla="*/ 397829 w 1193682"/>
                  <a:gd name="connsiteY0" fmla="*/ 5721 h 3241755"/>
                  <a:gd name="connsiteX1" fmla="*/ 1188312 w 1193682"/>
                  <a:gd name="connsiteY1" fmla="*/ 572122 h 3241755"/>
                  <a:gd name="connsiteX2" fmla="*/ 754433 w 1193682"/>
                  <a:gd name="connsiteY2" fmla="*/ 1504242 h 3241755"/>
                  <a:gd name="connsiteX3" fmla="*/ 792088 w 1193682"/>
                  <a:gd name="connsiteY3" fmla="*/ 3241755 h 3241755"/>
                  <a:gd name="connsiteX4" fmla="*/ 792088 w 1193682"/>
                  <a:gd name="connsiteY4" fmla="*/ 3241755 h 3241755"/>
                  <a:gd name="connsiteX5" fmla="*/ 0 w 1193682"/>
                  <a:gd name="connsiteY5" fmla="*/ 3241755 h 3241755"/>
                  <a:gd name="connsiteX6" fmla="*/ 0 w 1193682"/>
                  <a:gd name="connsiteY6" fmla="*/ 3241755 h 3241755"/>
                  <a:gd name="connsiteX7" fmla="*/ 0 w 1193682"/>
                  <a:gd name="connsiteY7" fmla="*/ 892647 h 3241755"/>
                  <a:gd name="connsiteX8" fmla="*/ 397829 w 1193682"/>
                  <a:gd name="connsiteY8" fmla="*/ 5721 h 3241755"/>
                  <a:gd name="connsiteX0" fmla="*/ 397829 w 1188313"/>
                  <a:gd name="connsiteY0" fmla="*/ 5721 h 3241755"/>
                  <a:gd name="connsiteX1" fmla="*/ 1188312 w 1188313"/>
                  <a:gd name="connsiteY1" fmla="*/ 572122 h 3241755"/>
                  <a:gd name="connsiteX2" fmla="*/ 754433 w 1188313"/>
                  <a:gd name="connsiteY2" fmla="*/ 1504242 h 3241755"/>
                  <a:gd name="connsiteX3" fmla="*/ 792088 w 1188313"/>
                  <a:gd name="connsiteY3" fmla="*/ 3241755 h 3241755"/>
                  <a:gd name="connsiteX4" fmla="*/ 792088 w 1188313"/>
                  <a:gd name="connsiteY4" fmla="*/ 3241755 h 3241755"/>
                  <a:gd name="connsiteX5" fmla="*/ 0 w 1188313"/>
                  <a:gd name="connsiteY5" fmla="*/ 3241755 h 3241755"/>
                  <a:gd name="connsiteX6" fmla="*/ 0 w 1188313"/>
                  <a:gd name="connsiteY6" fmla="*/ 3241755 h 3241755"/>
                  <a:gd name="connsiteX7" fmla="*/ 0 w 1188313"/>
                  <a:gd name="connsiteY7" fmla="*/ 892647 h 3241755"/>
                  <a:gd name="connsiteX8" fmla="*/ 397829 w 1188313"/>
                  <a:gd name="connsiteY8" fmla="*/ 5721 h 3241755"/>
                  <a:gd name="connsiteX0" fmla="*/ 397829 w 1200430"/>
                  <a:gd name="connsiteY0" fmla="*/ 6518 h 3242552"/>
                  <a:gd name="connsiteX1" fmla="*/ 1188312 w 1200430"/>
                  <a:gd name="connsiteY1" fmla="*/ 572919 h 3242552"/>
                  <a:gd name="connsiteX2" fmla="*/ 754433 w 1200430"/>
                  <a:gd name="connsiteY2" fmla="*/ 1505039 h 3242552"/>
                  <a:gd name="connsiteX3" fmla="*/ 792088 w 1200430"/>
                  <a:gd name="connsiteY3" fmla="*/ 3242552 h 3242552"/>
                  <a:gd name="connsiteX4" fmla="*/ 792088 w 1200430"/>
                  <a:gd name="connsiteY4" fmla="*/ 3242552 h 3242552"/>
                  <a:gd name="connsiteX5" fmla="*/ 0 w 1200430"/>
                  <a:gd name="connsiteY5" fmla="*/ 3242552 h 3242552"/>
                  <a:gd name="connsiteX6" fmla="*/ 0 w 1200430"/>
                  <a:gd name="connsiteY6" fmla="*/ 3242552 h 3242552"/>
                  <a:gd name="connsiteX7" fmla="*/ 0 w 1200430"/>
                  <a:gd name="connsiteY7" fmla="*/ 893444 h 3242552"/>
                  <a:gd name="connsiteX8" fmla="*/ 397829 w 1200430"/>
                  <a:gd name="connsiteY8" fmla="*/ 6518 h 3242552"/>
                  <a:gd name="connsiteX0" fmla="*/ 367285 w 1200000"/>
                  <a:gd name="connsiteY0" fmla="*/ 7711 h 3186595"/>
                  <a:gd name="connsiteX1" fmla="*/ 1188312 w 1200000"/>
                  <a:gd name="connsiteY1" fmla="*/ 516962 h 3186595"/>
                  <a:gd name="connsiteX2" fmla="*/ 754433 w 1200000"/>
                  <a:gd name="connsiteY2" fmla="*/ 1449082 h 3186595"/>
                  <a:gd name="connsiteX3" fmla="*/ 792088 w 1200000"/>
                  <a:gd name="connsiteY3" fmla="*/ 3186595 h 3186595"/>
                  <a:gd name="connsiteX4" fmla="*/ 792088 w 1200000"/>
                  <a:gd name="connsiteY4" fmla="*/ 3186595 h 3186595"/>
                  <a:gd name="connsiteX5" fmla="*/ 0 w 1200000"/>
                  <a:gd name="connsiteY5" fmla="*/ 3186595 h 3186595"/>
                  <a:gd name="connsiteX6" fmla="*/ 0 w 1200000"/>
                  <a:gd name="connsiteY6" fmla="*/ 3186595 h 3186595"/>
                  <a:gd name="connsiteX7" fmla="*/ 0 w 1200000"/>
                  <a:gd name="connsiteY7" fmla="*/ 837487 h 3186595"/>
                  <a:gd name="connsiteX8" fmla="*/ 367285 w 1200000"/>
                  <a:gd name="connsiteY8" fmla="*/ 7711 h 3186595"/>
                  <a:gd name="connsiteX0" fmla="*/ 367285 w 1200505"/>
                  <a:gd name="connsiteY0" fmla="*/ 1566 h 3180450"/>
                  <a:gd name="connsiteX1" fmla="*/ 1188312 w 1200505"/>
                  <a:gd name="connsiteY1" fmla="*/ 510817 h 3180450"/>
                  <a:gd name="connsiteX2" fmla="*/ 754433 w 1200505"/>
                  <a:gd name="connsiteY2" fmla="*/ 1442937 h 3180450"/>
                  <a:gd name="connsiteX3" fmla="*/ 792088 w 1200505"/>
                  <a:gd name="connsiteY3" fmla="*/ 3180450 h 3180450"/>
                  <a:gd name="connsiteX4" fmla="*/ 792088 w 1200505"/>
                  <a:gd name="connsiteY4" fmla="*/ 3180450 h 3180450"/>
                  <a:gd name="connsiteX5" fmla="*/ 0 w 1200505"/>
                  <a:gd name="connsiteY5" fmla="*/ 3180450 h 3180450"/>
                  <a:gd name="connsiteX6" fmla="*/ 0 w 1200505"/>
                  <a:gd name="connsiteY6" fmla="*/ 3180450 h 3180450"/>
                  <a:gd name="connsiteX7" fmla="*/ 0 w 1200505"/>
                  <a:gd name="connsiteY7" fmla="*/ 831342 h 3180450"/>
                  <a:gd name="connsiteX8" fmla="*/ 367285 w 1200505"/>
                  <a:gd name="connsiteY8" fmla="*/ 1566 h 3180450"/>
                  <a:gd name="connsiteX0" fmla="*/ 367858 w 1201078"/>
                  <a:gd name="connsiteY0" fmla="*/ 1566 h 3180450"/>
                  <a:gd name="connsiteX1" fmla="*/ 1188885 w 1201078"/>
                  <a:gd name="connsiteY1" fmla="*/ 510817 h 3180450"/>
                  <a:gd name="connsiteX2" fmla="*/ 755006 w 1201078"/>
                  <a:gd name="connsiteY2" fmla="*/ 1442937 h 3180450"/>
                  <a:gd name="connsiteX3" fmla="*/ 792661 w 1201078"/>
                  <a:gd name="connsiteY3" fmla="*/ 3180450 h 3180450"/>
                  <a:gd name="connsiteX4" fmla="*/ 792661 w 1201078"/>
                  <a:gd name="connsiteY4" fmla="*/ 3180450 h 3180450"/>
                  <a:gd name="connsiteX5" fmla="*/ 573 w 1201078"/>
                  <a:gd name="connsiteY5" fmla="*/ 3180450 h 3180450"/>
                  <a:gd name="connsiteX6" fmla="*/ 573 w 1201078"/>
                  <a:gd name="connsiteY6" fmla="*/ 3180450 h 3180450"/>
                  <a:gd name="connsiteX7" fmla="*/ 573 w 1201078"/>
                  <a:gd name="connsiteY7" fmla="*/ 831342 h 3180450"/>
                  <a:gd name="connsiteX8" fmla="*/ 367858 w 1201078"/>
                  <a:gd name="connsiteY8" fmla="*/ 1566 h 3180450"/>
                  <a:gd name="connsiteX0" fmla="*/ 367859 w 1249271"/>
                  <a:gd name="connsiteY0" fmla="*/ 1508 h 3180392"/>
                  <a:gd name="connsiteX1" fmla="*/ 1237757 w 1249271"/>
                  <a:gd name="connsiteY1" fmla="*/ 520284 h 3180392"/>
                  <a:gd name="connsiteX2" fmla="*/ 755007 w 1249271"/>
                  <a:gd name="connsiteY2" fmla="*/ 1442879 h 3180392"/>
                  <a:gd name="connsiteX3" fmla="*/ 792662 w 1249271"/>
                  <a:gd name="connsiteY3" fmla="*/ 3180392 h 3180392"/>
                  <a:gd name="connsiteX4" fmla="*/ 792662 w 1249271"/>
                  <a:gd name="connsiteY4" fmla="*/ 3180392 h 3180392"/>
                  <a:gd name="connsiteX5" fmla="*/ 574 w 1249271"/>
                  <a:gd name="connsiteY5" fmla="*/ 3180392 h 3180392"/>
                  <a:gd name="connsiteX6" fmla="*/ 574 w 1249271"/>
                  <a:gd name="connsiteY6" fmla="*/ 3180392 h 3180392"/>
                  <a:gd name="connsiteX7" fmla="*/ 574 w 1249271"/>
                  <a:gd name="connsiteY7" fmla="*/ 831284 h 3180392"/>
                  <a:gd name="connsiteX8" fmla="*/ 367859 w 1249271"/>
                  <a:gd name="connsiteY8" fmla="*/ 1508 h 3180392"/>
                  <a:gd name="connsiteX0" fmla="*/ 367859 w 1249271"/>
                  <a:gd name="connsiteY0" fmla="*/ 1508 h 3180392"/>
                  <a:gd name="connsiteX1" fmla="*/ 1237757 w 1249271"/>
                  <a:gd name="connsiteY1" fmla="*/ 520284 h 3180392"/>
                  <a:gd name="connsiteX2" fmla="*/ 755007 w 1249271"/>
                  <a:gd name="connsiteY2" fmla="*/ 1442879 h 3180392"/>
                  <a:gd name="connsiteX3" fmla="*/ 792662 w 1249271"/>
                  <a:gd name="connsiteY3" fmla="*/ 3180392 h 3180392"/>
                  <a:gd name="connsiteX4" fmla="*/ 792662 w 1249271"/>
                  <a:gd name="connsiteY4" fmla="*/ 3180392 h 3180392"/>
                  <a:gd name="connsiteX5" fmla="*/ 574 w 1249271"/>
                  <a:gd name="connsiteY5" fmla="*/ 3180392 h 3180392"/>
                  <a:gd name="connsiteX6" fmla="*/ 574 w 1249271"/>
                  <a:gd name="connsiteY6" fmla="*/ 3180392 h 3180392"/>
                  <a:gd name="connsiteX7" fmla="*/ 574 w 1249271"/>
                  <a:gd name="connsiteY7" fmla="*/ 831284 h 3180392"/>
                  <a:gd name="connsiteX8" fmla="*/ 367859 w 1249271"/>
                  <a:gd name="connsiteY8" fmla="*/ 1508 h 3180392"/>
                  <a:gd name="connsiteX0" fmla="*/ 367859 w 1240085"/>
                  <a:gd name="connsiteY0" fmla="*/ 1764 h 3180648"/>
                  <a:gd name="connsiteX1" fmla="*/ 1237757 w 1240085"/>
                  <a:gd name="connsiteY1" fmla="*/ 520540 h 3180648"/>
                  <a:gd name="connsiteX2" fmla="*/ 755007 w 1240085"/>
                  <a:gd name="connsiteY2" fmla="*/ 1443135 h 3180648"/>
                  <a:gd name="connsiteX3" fmla="*/ 792662 w 1240085"/>
                  <a:gd name="connsiteY3" fmla="*/ 3180648 h 3180648"/>
                  <a:gd name="connsiteX4" fmla="*/ 792662 w 1240085"/>
                  <a:gd name="connsiteY4" fmla="*/ 3180648 h 3180648"/>
                  <a:gd name="connsiteX5" fmla="*/ 574 w 1240085"/>
                  <a:gd name="connsiteY5" fmla="*/ 3180648 h 3180648"/>
                  <a:gd name="connsiteX6" fmla="*/ 574 w 1240085"/>
                  <a:gd name="connsiteY6" fmla="*/ 3180648 h 3180648"/>
                  <a:gd name="connsiteX7" fmla="*/ 574 w 1240085"/>
                  <a:gd name="connsiteY7" fmla="*/ 831540 h 3180648"/>
                  <a:gd name="connsiteX8" fmla="*/ 367859 w 1240085"/>
                  <a:gd name="connsiteY8" fmla="*/ 1764 h 3180648"/>
                  <a:gd name="connsiteX0" fmla="*/ 367859 w 1240086"/>
                  <a:gd name="connsiteY0" fmla="*/ 1764 h 3180648"/>
                  <a:gd name="connsiteX1" fmla="*/ 1237757 w 1240086"/>
                  <a:gd name="connsiteY1" fmla="*/ 520540 h 3180648"/>
                  <a:gd name="connsiteX2" fmla="*/ 755007 w 1240086"/>
                  <a:gd name="connsiteY2" fmla="*/ 1443135 h 3180648"/>
                  <a:gd name="connsiteX3" fmla="*/ 792662 w 1240086"/>
                  <a:gd name="connsiteY3" fmla="*/ 3180648 h 3180648"/>
                  <a:gd name="connsiteX4" fmla="*/ 792662 w 1240086"/>
                  <a:gd name="connsiteY4" fmla="*/ 3180648 h 3180648"/>
                  <a:gd name="connsiteX5" fmla="*/ 574 w 1240086"/>
                  <a:gd name="connsiteY5" fmla="*/ 3180648 h 3180648"/>
                  <a:gd name="connsiteX6" fmla="*/ 574 w 1240086"/>
                  <a:gd name="connsiteY6" fmla="*/ 3180648 h 3180648"/>
                  <a:gd name="connsiteX7" fmla="*/ 574 w 1240086"/>
                  <a:gd name="connsiteY7" fmla="*/ 831540 h 3180648"/>
                  <a:gd name="connsiteX8" fmla="*/ 367859 w 1240086"/>
                  <a:gd name="connsiteY8" fmla="*/ 1764 h 3180648"/>
                  <a:gd name="connsiteX0" fmla="*/ 373394 w 1239532"/>
                  <a:gd name="connsiteY0" fmla="*/ 1562 h 3209021"/>
                  <a:gd name="connsiteX1" fmla="*/ 1237184 w 1239532"/>
                  <a:gd name="connsiteY1" fmla="*/ 548913 h 3209021"/>
                  <a:gd name="connsiteX2" fmla="*/ 754434 w 1239532"/>
                  <a:gd name="connsiteY2" fmla="*/ 1471508 h 3209021"/>
                  <a:gd name="connsiteX3" fmla="*/ 792089 w 1239532"/>
                  <a:gd name="connsiteY3" fmla="*/ 3209021 h 3209021"/>
                  <a:gd name="connsiteX4" fmla="*/ 792089 w 1239532"/>
                  <a:gd name="connsiteY4" fmla="*/ 3209021 h 3209021"/>
                  <a:gd name="connsiteX5" fmla="*/ 1 w 1239532"/>
                  <a:gd name="connsiteY5" fmla="*/ 3209021 h 3209021"/>
                  <a:gd name="connsiteX6" fmla="*/ 1 w 1239532"/>
                  <a:gd name="connsiteY6" fmla="*/ 3209021 h 3209021"/>
                  <a:gd name="connsiteX7" fmla="*/ 1 w 1239532"/>
                  <a:gd name="connsiteY7" fmla="*/ 859913 h 3209021"/>
                  <a:gd name="connsiteX8" fmla="*/ 373394 w 1239532"/>
                  <a:gd name="connsiteY8" fmla="*/ 1562 h 3209021"/>
                  <a:gd name="connsiteX0" fmla="*/ 373393 w 1239758"/>
                  <a:gd name="connsiteY0" fmla="*/ 0 h 3207459"/>
                  <a:gd name="connsiteX1" fmla="*/ 1237183 w 1239758"/>
                  <a:gd name="connsiteY1" fmla="*/ 547351 h 3207459"/>
                  <a:gd name="connsiteX2" fmla="*/ 754433 w 1239758"/>
                  <a:gd name="connsiteY2" fmla="*/ 1469946 h 3207459"/>
                  <a:gd name="connsiteX3" fmla="*/ 792088 w 1239758"/>
                  <a:gd name="connsiteY3" fmla="*/ 3207459 h 3207459"/>
                  <a:gd name="connsiteX4" fmla="*/ 792088 w 1239758"/>
                  <a:gd name="connsiteY4" fmla="*/ 3207459 h 3207459"/>
                  <a:gd name="connsiteX5" fmla="*/ 0 w 1239758"/>
                  <a:gd name="connsiteY5" fmla="*/ 3207459 h 3207459"/>
                  <a:gd name="connsiteX6" fmla="*/ 0 w 1239758"/>
                  <a:gd name="connsiteY6" fmla="*/ 3207459 h 3207459"/>
                  <a:gd name="connsiteX7" fmla="*/ 0 w 1239758"/>
                  <a:gd name="connsiteY7" fmla="*/ 858351 h 3207459"/>
                  <a:gd name="connsiteX8" fmla="*/ 373393 w 1239758"/>
                  <a:gd name="connsiteY8" fmla="*/ 0 h 3207459"/>
                  <a:gd name="connsiteX0" fmla="*/ 380199 w 1246564"/>
                  <a:gd name="connsiteY0" fmla="*/ 0 h 3207459"/>
                  <a:gd name="connsiteX1" fmla="*/ 1243989 w 1246564"/>
                  <a:gd name="connsiteY1" fmla="*/ 547351 h 3207459"/>
                  <a:gd name="connsiteX2" fmla="*/ 761239 w 1246564"/>
                  <a:gd name="connsiteY2" fmla="*/ 1469946 h 3207459"/>
                  <a:gd name="connsiteX3" fmla="*/ 798894 w 1246564"/>
                  <a:gd name="connsiteY3" fmla="*/ 3207459 h 3207459"/>
                  <a:gd name="connsiteX4" fmla="*/ 798894 w 1246564"/>
                  <a:gd name="connsiteY4" fmla="*/ 3207459 h 3207459"/>
                  <a:gd name="connsiteX5" fmla="*/ 6806 w 1246564"/>
                  <a:gd name="connsiteY5" fmla="*/ 3207459 h 3207459"/>
                  <a:gd name="connsiteX6" fmla="*/ 6806 w 1246564"/>
                  <a:gd name="connsiteY6" fmla="*/ 3207459 h 3207459"/>
                  <a:gd name="connsiteX7" fmla="*/ 6806 w 1246564"/>
                  <a:gd name="connsiteY7" fmla="*/ 858351 h 3207459"/>
                  <a:gd name="connsiteX8" fmla="*/ 380199 w 1246564"/>
                  <a:gd name="connsiteY8" fmla="*/ 0 h 3207459"/>
                  <a:gd name="connsiteX0" fmla="*/ 380199 w 1246610"/>
                  <a:gd name="connsiteY0" fmla="*/ 233 h 3207692"/>
                  <a:gd name="connsiteX1" fmla="*/ 1243989 w 1246610"/>
                  <a:gd name="connsiteY1" fmla="*/ 547584 h 3207692"/>
                  <a:gd name="connsiteX2" fmla="*/ 761239 w 1246610"/>
                  <a:gd name="connsiteY2" fmla="*/ 1470179 h 3207692"/>
                  <a:gd name="connsiteX3" fmla="*/ 798894 w 1246610"/>
                  <a:gd name="connsiteY3" fmla="*/ 3207692 h 3207692"/>
                  <a:gd name="connsiteX4" fmla="*/ 798894 w 1246610"/>
                  <a:gd name="connsiteY4" fmla="*/ 3207692 h 3207692"/>
                  <a:gd name="connsiteX5" fmla="*/ 6806 w 1246610"/>
                  <a:gd name="connsiteY5" fmla="*/ 3207692 h 3207692"/>
                  <a:gd name="connsiteX6" fmla="*/ 6806 w 1246610"/>
                  <a:gd name="connsiteY6" fmla="*/ 3207692 h 3207692"/>
                  <a:gd name="connsiteX7" fmla="*/ 6806 w 1246610"/>
                  <a:gd name="connsiteY7" fmla="*/ 858584 h 3207692"/>
                  <a:gd name="connsiteX8" fmla="*/ 380199 w 1246610"/>
                  <a:gd name="connsiteY8" fmla="*/ 233 h 3207692"/>
                  <a:gd name="connsiteX0" fmla="*/ 380199 w 1301393"/>
                  <a:gd name="connsiteY0" fmla="*/ 233 h 3207692"/>
                  <a:gd name="connsiteX1" fmla="*/ 1298970 w 1301393"/>
                  <a:gd name="connsiteY1" fmla="*/ 547584 h 3207692"/>
                  <a:gd name="connsiteX2" fmla="*/ 761239 w 1301393"/>
                  <a:gd name="connsiteY2" fmla="*/ 1470179 h 3207692"/>
                  <a:gd name="connsiteX3" fmla="*/ 798894 w 1301393"/>
                  <a:gd name="connsiteY3" fmla="*/ 3207692 h 3207692"/>
                  <a:gd name="connsiteX4" fmla="*/ 798894 w 1301393"/>
                  <a:gd name="connsiteY4" fmla="*/ 3207692 h 3207692"/>
                  <a:gd name="connsiteX5" fmla="*/ 6806 w 1301393"/>
                  <a:gd name="connsiteY5" fmla="*/ 3207692 h 3207692"/>
                  <a:gd name="connsiteX6" fmla="*/ 6806 w 1301393"/>
                  <a:gd name="connsiteY6" fmla="*/ 3207692 h 3207692"/>
                  <a:gd name="connsiteX7" fmla="*/ 6806 w 1301393"/>
                  <a:gd name="connsiteY7" fmla="*/ 858584 h 3207692"/>
                  <a:gd name="connsiteX8" fmla="*/ 380199 w 1301393"/>
                  <a:gd name="connsiteY8" fmla="*/ 233 h 3207692"/>
                  <a:gd name="connsiteX0" fmla="*/ 380199 w 1301394"/>
                  <a:gd name="connsiteY0" fmla="*/ 233 h 3207692"/>
                  <a:gd name="connsiteX1" fmla="*/ 1298970 w 1301394"/>
                  <a:gd name="connsiteY1" fmla="*/ 547584 h 3207692"/>
                  <a:gd name="connsiteX2" fmla="*/ 761239 w 1301394"/>
                  <a:gd name="connsiteY2" fmla="*/ 1470179 h 3207692"/>
                  <a:gd name="connsiteX3" fmla="*/ 798894 w 1301394"/>
                  <a:gd name="connsiteY3" fmla="*/ 3207692 h 3207692"/>
                  <a:gd name="connsiteX4" fmla="*/ 798894 w 1301394"/>
                  <a:gd name="connsiteY4" fmla="*/ 3207692 h 3207692"/>
                  <a:gd name="connsiteX5" fmla="*/ 6806 w 1301394"/>
                  <a:gd name="connsiteY5" fmla="*/ 3207692 h 3207692"/>
                  <a:gd name="connsiteX6" fmla="*/ 6806 w 1301394"/>
                  <a:gd name="connsiteY6" fmla="*/ 3207692 h 3207692"/>
                  <a:gd name="connsiteX7" fmla="*/ 6806 w 1301394"/>
                  <a:gd name="connsiteY7" fmla="*/ 858584 h 3207692"/>
                  <a:gd name="connsiteX8" fmla="*/ 380199 w 1301394"/>
                  <a:gd name="connsiteY8" fmla="*/ 233 h 3207692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658146 w 1319958"/>
                  <a:gd name="connsiteY0" fmla="*/ 211 h 3207670"/>
                  <a:gd name="connsiteX1" fmla="*/ 1292164 w 1319958"/>
                  <a:gd name="connsiteY1" fmla="*/ 547562 h 3207670"/>
                  <a:gd name="connsiteX2" fmla="*/ 754433 w 1319958"/>
                  <a:gd name="connsiteY2" fmla="*/ 1470157 h 3207670"/>
                  <a:gd name="connsiteX3" fmla="*/ 792088 w 1319958"/>
                  <a:gd name="connsiteY3" fmla="*/ 3207670 h 3207670"/>
                  <a:gd name="connsiteX4" fmla="*/ 792088 w 1319958"/>
                  <a:gd name="connsiteY4" fmla="*/ 3207670 h 3207670"/>
                  <a:gd name="connsiteX5" fmla="*/ 0 w 1319958"/>
                  <a:gd name="connsiteY5" fmla="*/ 3207670 h 3207670"/>
                  <a:gd name="connsiteX6" fmla="*/ 0 w 1319958"/>
                  <a:gd name="connsiteY6" fmla="*/ 3207670 h 3207670"/>
                  <a:gd name="connsiteX7" fmla="*/ 0 w 1319958"/>
                  <a:gd name="connsiteY7" fmla="*/ 858562 h 3207670"/>
                  <a:gd name="connsiteX8" fmla="*/ 658146 w 1319958"/>
                  <a:gd name="connsiteY8" fmla="*/ 211 h 3207670"/>
                  <a:gd name="connsiteX0" fmla="*/ 786963 w 1326878"/>
                  <a:gd name="connsiteY0" fmla="*/ 205 h 3212949"/>
                  <a:gd name="connsiteX1" fmla="*/ 1292164 w 1326878"/>
                  <a:gd name="connsiteY1" fmla="*/ 552841 h 3212949"/>
                  <a:gd name="connsiteX2" fmla="*/ 754433 w 1326878"/>
                  <a:gd name="connsiteY2" fmla="*/ 1475436 h 3212949"/>
                  <a:gd name="connsiteX3" fmla="*/ 792088 w 1326878"/>
                  <a:gd name="connsiteY3" fmla="*/ 3212949 h 3212949"/>
                  <a:gd name="connsiteX4" fmla="*/ 792088 w 1326878"/>
                  <a:gd name="connsiteY4" fmla="*/ 3212949 h 3212949"/>
                  <a:gd name="connsiteX5" fmla="*/ 0 w 1326878"/>
                  <a:gd name="connsiteY5" fmla="*/ 3212949 h 3212949"/>
                  <a:gd name="connsiteX6" fmla="*/ 0 w 1326878"/>
                  <a:gd name="connsiteY6" fmla="*/ 3212949 h 3212949"/>
                  <a:gd name="connsiteX7" fmla="*/ 0 w 1326878"/>
                  <a:gd name="connsiteY7" fmla="*/ 863841 h 3212949"/>
                  <a:gd name="connsiteX8" fmla="*/ 786963 w 1326878"/>
                  <a:gd name="connsiteY8" fmla="*/ 205 h 3212949"/>
                  <a:gd name="connsiteX0" fmla="*/ 786963 w 1279105"/>
                  <a:gd name="connsiteY0" fmla="*/ 234 h 3212978"/>
                  <a:gd name="connsiteX1" fmla="*/ 1240608 w 1279105"/>
                  <a:gd name="connsiteY1" fmla="*/ 522725 h 3212978"/>
                  <a:gd name="connsiteX2" fmla="*/ 754433 w 1279105"/>
                  <a:gd name="connsiteY2" fmla="*/ 1475465 h 3212978"/>
                  <a:gd name="connsiteX3" fmla="*/ 792088 w 1279105"/>
                  <a:gd name="connsiteY3" fmla="*/ 3212978 h 3212978"/>
                  <a:gd name="connsiteX4" fmla="*/ 792088 w 1279105"/>
                  <a:gd name="connsiteY4" fmla="*/ 3212978 h 3212978"/>
                  <a:gd name="connsiteX5" fmla="*/ 0 w 1279105"/>
                  <a:gd name="connsiteY5" fmla="*/ 3212978 h 3212978"/>
                  <a:gd name="connsiteX6" fmla="*/ 0 w 1279105"/>
                  <a:gd name="connsiteY6" fmla="*/ 3212978 h 3212978"/>
                  <a:gd name="connsiteX7" fmla="*/ 0 w 1279105"/>
                  <a:gd name="connsiteY7" fmla="*/ 863870 h 3212978"/>
                  <a:gd name="connsiteX8" fmla="*/ 786963 w 1279105"/>
                  <a:gd name="connsiteY8" fmla="*/ 234 h 3212978"/>
                  <a:gd name="connsiteX0" fmla="*/ 786963 w 1232192"/>
                  <a:gd name="connsiteY0" fmla="*/ 272 h 3213016"/>
                  <a:gd name="connsiteX1" fmla="*/ 1189052 w 1232192"/>
                  <a:gd name="connsiteY1" fmla="*/ 492618 h 3213016"/>
                  <a:gd name="connsiteX2" fmla="*/ 754433 w 1232192"/>
                  <a:gd name="connsiteY2" fmla="*/ 1475503 h 3213016"/>
                  <a:gd name="connsiteX3" fmla="*/ 792088 w 1232192"/>
                  <a:gd name="connsiteY3" fmla="*/ 3213016 h 3213016"/>
                  <a:gd name="connsiteX4" fmla="*/ 792088 w 1232192"/>
                  <a:gd name="connsiteY4" fmla="*/ 3213016 h 3213016"/>
                  <a:gd name="connsiteX5" fmla="*/ 0 w 1232192"/>
                  <a:gd name="connsiteY5" fmla="*/ 3213016 h 3213016"/>
                  <a:gd name="connsiteX6" fmla="*/ 0 w 1232192"/>
                  <a:gd name="connsiteY6" fmla="*/ 3213016 h 3213016"/>
                  <a:gd name="connsiteX7" fmla="*/ 0 w 1232192"/>
                  <a:gd name="connsiteY7" fmla="*/ 863908 h 3213016"/>
                  <a:gd name="connsiteX8" fmla="*/ 786963 w 1232192"/>
                  <a:gd name="connsiteY8" fmla="*/ 272 h 3213016"/>
                  <a:gd name="connsiteX0" fmla="*/ 883632 w 1244333"/>
                  <a:gd name="connsiteY0" fmla="*/ 288 h 3202984"/>
                  <a:gd name="connsiteX1" fmla="*/ 1189052 w 1244333"/>
                  <a:gd name="connsiteY1" fmla="*/ 482586 h 3202984"/>
                  <a:gd name="connsiteX2" fmla="*/ 754433 w 1244333"/>
                  <a:gd name="connsiteY2" fmla="*/ 1465471 h 3202984"/>
                  <a:gd name="connsiteX3" fmla="*/ 792088 w 1244333"/>
                  <a:gd name="connsiteY3" fmla="*/ 3202984 h 3202984"/>
                  <a:gd name="connsiteX4" fmla="*/ 792088 w 1244333"/>
                  <a:gd name="connsiteY4" fmla="*/ 3202984 h 3202984"/>
                  <a:gd name="connsiteX5" fmla="*/ 0 w 1244333"/>
                  <a:gd name="connsiteY5" fmla="*/ 3202984 h 3202984"/>
                  <a:gd name="connsiteX6" fmla="*/ 0 w 1244333"/>
                  <a:gd name="connsiteY6" fmla="*/ 3202984 h 3202984"/>
                  <a:gd name="connsiteX7" fmla="*/ 0 w 1244333"/>
                  <a:gd name="connsiteY7" fmla="*/ 853876 h 3202984"/>
                  <a:gd name="connsiteX8" fmla="*/ 883632 w 1244333"/>
                  <a:gd name="connsiteY8" fmla="*/ 288 h 3202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44333" h="3202984">
                    <a:moveTo>
                      <a:pt x="883632" y="288"/>
                    </a:moveTo>
                    <a:cubicBezTo>
                      <a:pt x="1159064" y="-7889"/>
                      <a:pt x="1341397" y="158219"/>
                      <a:pt x="1189052" y="482586"/>
                    </a:cubicBezTo>
                    <a:cubicBezTo>
                      <a:pt x="975620" y="911727"/>
                      <a:pt x="739017" y="984814"/>
                      <a:pt x="754433" y="1465471"/>
                    </a:cubicBezTo>
                    <a:cubicBezTo>
                      <a:pt x="763047" y="1992441"/>
                      <a:pt x="773014" y="2384949"/>
                      <a:pt x="792088" y="3202984"/>
                    </a:cubicBezTo>
                    <a:lnTo>
                      <a:pt x="792088" y="3202984"/>
                    </a:lnTo>
                    <a:lnTo>
                      <a:pt x="0" y="3202984"/>
                    </a:lnTo>
                    <a:lnTo>
                      <a:pt x="0" y="3202984"/>
                    </a:lnTo>
                    <a:lnTo>
                      <a:pt x="0" y="853876"/>
                    </a:lnTo>
                    <a:cubicBezTo>
                      <a:pt x="19874" y="235997"/>
                      <a:pt x="377849" y="5161"/>
                      <a:pt x="883632" y="2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" name="Round Same Side Corner Rectangle 8">
                <a:extLst>
                  <a:ext uri="{FF2B5EF4-FFF2-40B4-BE49-F238E27FC236}">
                    <a16:creationId xmlns="" xmlns:a16="http://schemas.microsoft.com/office/drawing/2014/main" id="{1A64ACBE-86AC-4615-B760-5A0985144254}"/>
                  </a:ext>
                </a:extLst>
              </p:cNvPr>
              <p:cNvSpPr/>
              <p:nvPr/>
            </p:nvSpPr>
            <p:spPr>
              <a:xfrm rot="10800000">
                <a:off x="4958576" y="2197645"/>
                <a:ext cx="1601768" cy="3212297"/>
              </a:xfrm>
              <a:custGeom>
                <a:avLst/>
                <a:gdLst>
                  <a:gd name="connsiteX0" fmla="*/ 306000 w 612000"/>
                  <a:gd name="connsiteY0" fmla="*/ 0 h 2817001"/>
                  <a:gd name="connsiteX1" fmla="*/ 306000 w 612000"/>
                  <a:gd name="connsiteY1" fmla="*/ 0 h 2817001"/>
                  <a:gd name="connsiteX2" fmla="*/ 612000 w 612000"/>
                  <a:gd name="connsiteY2" fmla="*/ 306000 h 2817001"/>
                  <a:gd name="connsiteX3" fmla="*/ 612000 w 612000"/>
                  <a:gd name="connsiteY3" fmla="*/ 2817001 h 2817001"/>
                  <a:gd name="connsiteX4" fmla="*/ 612000 w 612000"/>
                  <a:gd name="connsiteY4" fmla="*/ 2817001 h 2817001"/>
                  <a:gd name="connsiteX5" fmla="*/ 0 w 612000"/>
                  <a:gd name="connsiteY5" fmla="*/ 2817001 h 2817001"/>
                  <a:gd name="connsiteX6" fmla="*/ 0 w 612000"/>
                  <a:gd name="connsiteY6" fmla="*/ 2817001 h 2817001"/>
                  <a:gd name="connsiteX7" fmla="*/ 0 w 612000"/>
                  <a:gd name="connsiteY7" fmla="*/ 306000 h 2817001"/>
                  <a:gd name="connsiteX8" fmla="*/ 306000 w 612000"/>
                  <a:gd name="connsiteY8" fmla="*/ 0 h 2817001"/>
                  <a:gd name="connsiteX0" fmla="*/ 25563 w 1192801"/>
                  <a:gd name="connsiteY0" fmla="*/ 0 h 3231671"/>
                  <a:gd name="connsiteX1" fmla="*/ 886801 w 1192801"/>
                  <a:gd name="connsiteY1" fmla="*/ 414670 h 3231671"/>
                  <a:gd name="connsiteX2" fmla="*/ 1192801 w 1192801"/>
                  <a:gd name="connsiteY2" fmla="*/ 720670 h 3231671"/>
                  <a:gd name="connsiteX3" fmla="*/ 1192801 w 1192801"/>
                  <a:gd name="connsiteY3" fmla="*/ 3231671 h 3231671"/>
                  <a:gd name="connsiteX4" fmla="*/ 1192801 w 1192801"/>
                  <a:gd name="connsiteY4" fmla="*/ 3231671 h 3231671"/>
                  <a:gd name="connsiteX5" fmla="*/ 580801 w 1192801"/>
                  <a:gd name="connsiteY5" fmla="*/ 3231671 h 3231671"/>
                  <a:gd name="connsiteX6" fmla="*/ 580801 w 1192801"/>
                  <a:gd name="connsiteY6" fmla="*/ 3231671 h 3231671"/>
                  <a:gd name="connsiteX7" fmla="*/ 580801 w 1192801"/>
                  <a:gd name="connsiteY7" fmla="*/ 720670 h 3231671"/>
                  <a:gd name="connsiteX8" fmla="*/ 25563 w 1192801"/>
                  <a:gd name="connsiteY8" fmla="*/ 0 h 3231671"/>
                  <a:gd name="connsiteX0" fmla="*/ 25563 w 1192801"/>
                  <a:gd name="connsiteY0" fmla="*/ 0 h 3231671"/>
                  <a:gd name="connsiteX1" fmla="*/ 1192801 w 1192801"/>
                  <a:gd name="connsiteY1" fmla="*/ 720670 h 3231671"/>
                  <a:gd name="connsiteX2" fmla="*/ 1192801 w 1192801"/>
                  <a:gd name="connsiteY2" fmla="*/ 3231671 h 3231671"/>
                  <a:gd name="connsiteX3" fmla="*/ 1192801 w 1192801"/>
                  <a:gd name="connsiteY3" fmla="*/ 3231671 h 3231671"/>
                  <a:gd name="connsiteX4" fmla="*/ 580801 w 1192801"/>
                  <a:gd name="connsiteY4" fmla="*/ 3231671 h 3231671"/>
                  <a:gd name="connsiteX5" fmla="*/ 580801 w 1192801"/>
                  <a:gd name="connsiteY5" fmla="*/ 3231671 h 3231671"/>
                  <a:gd name="connsiteX6" fmla="*/ 580801 w 1192801"/>
                  <a:gd name="connsiteY6" fmla="*/ 720670 h 3231671"/>
                  <a:gd name="connsiteX7" fmla="*/ 25563 w 1192801"/>
                  <a:gd name="connsiteY7" fmla="*/ 0 h 3231671"/>
                  <a:gd name="connsiteX0" fmla="*/ 30147 w 1197385"/>
                  <a:gd name="connsiteY0" fmla="*/ 0 h 3231671"/>
                  <a:gd name="connsiteX1" fmla="*/ 1197385 w 1197385"/>
                  <a:gd name="connsiteY1" fmla="*/ 720670 h 3231671"/>
                  <a:gd name="connsiteX2" fmla="*/ 1197385 w 1197385"/>
                  <a:gd name="connsiteY2" fmla="*/ 3231671 h 3231671"/>
                  <a:gd name="connsiteX3" fmla="*/ 1197385 w 1197385"/>
                  <a:gd name="connsiteY3" fmla="*/ 3231671 h 3231671"/>
                  <a:gd name="connsiteX4" fmla="*/ 585385 w 1197385"/>
                  <a:gd name="connsiteY4" fmla="*/ 3231671 h 3231671"/>
                  <a:gd name="connsiteX5" fmla="*/ 585385 w 1197385"/>
                  <a:gd name="connsiteY5" fmla="*/ 3231671 h 3231671"/>
                  <a:gd name="connsiteX6" fmla="*/ 457794 w 1197385"/>
                  <a:gd name="connsiteY6" fmla="*/ 1018382 h 3231671"/>
                  <a:gd name="connsiteX7" fmla="*/ 30147 w 1197385"/>
                  <a:gd name="connsiteY7" fmla="*/ 0 h 3231671"/>
                  <a:gd name="connsiteX0" fmla="*/ 311465 w 1478703"/>
                  <a:gd name="connsiteY0" fmla="*/ 1443 h 3233114"/>
                  <a:gd name="connsiteX1" fmla="*/ 1478703 w 1478703"/>
                  <a:gd name="connsiteY1" fmla="*/ 722113 h 3233114"/>
                  <a:gd name="connsiteX2" fmla="*/ 1478703 w 1478703"/>
                  <a:gd name="connsiteY2" fmla="*/ 3233114 h 3233114"/>
                  <a:gd name="connsiteX3" fmla="*/ 1478703 w 1478703"/>
                  <a:gd name="connsiteY3" fmla="*/ 3233114 h 3233114"/>
                  <a:gd name="connsiteX4" fmla="*/ 866703 w 1478703"/>
                  <a:gd name="connsiteY4" fmla="*/ 3233114 h 3233114"/>
                  <a:gd name="connsiteX5" fmla="*/ 866703 w 1478703"/>
                  <a:gd name="connsiteY5" fmla="*/ 3233114 h 3233114"/>
                  <a:gd name="connsiteX6" fmla="*/ 739112 w 1478703"/>
                  <a:gd name="connsiteY6" fmla="*/ 1019825 h 3233114"/>
                  <a:gd name="connsiteX7" fmla="*/ 15213 w 1478703"/>
                  <a:gd name="connsiteY7" fmla="*/ 1379751 h 3233114"/>
                  <a:gd name="connsiteX8" fmla="*/ 311465 w 1478703"/>
                  <a:gd name="connsiteY8" fmla="*/ 1443 h 3233114"/>
                  <a:gd name="connsiteX0" fmla="*/ 188447 w 1355685"/>
                  <a:gd name="connsiteY0" fmla="*/ 1409 h 3233080"/>
                  <a:gd name="connsiteX1" fmla="*/ 1355685 w 1355685"/>
                  <a:gd name="connsiteY1" fmla="*/ 722079 h 3233080"/>
                  <a:gd name="connsiteX2" fmla="*/ 1355685 w 1355685"/>
                  <a:gd name="connsiteY2" fmla="*/ 3233080 h 3233080"/>
                  <a:gd name="connsiteX3" fmla="*/ 1355685 w 1355685"/>
                  <a:gd name="connsiteY3" fmla="*/ 3233080 h 3233080"/>
                  <a:gd name="connsiteX4" fmla="*/ 743685 w 1355685"/>
                  <a:gd name="connsiteY4" fmla="*/ 3233080 h 3233080"/>
                  <a:gd name="connsiteX5" fmla="*/ 743685 w 1355685"/>
                  <a:gd name="connsiteY5" fmla="*/ 3233080 h 3233080"/>
                  <a:gd name="connsiteX6" fmla="*/ 616094 w 1355685"/>
                  <a:gd name="connsiteY6" fmla="*/ 1019791 h 3233080"/>
                  <a:gd name="connsiteX7" fmla="*/ 30418 w 1355685"/>
                  <a:gd name="connsiteY7" fmla="*/ 1411615 h 3233080"/>
                  <a:gd name="connsiteX8" fmla="*/ 188447 w 1355685"/>
                  <a:gd name="connsiteY8" fmla="*/ 1409 h 3233080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476676 w 1572369"/>
                  <a:gd name="connsiteY1" fmla="*/ 935315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476676 w 1572369"/>
                  <a:gd name="connsiteY1" fmla="*/ 935315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54087 w 1557530"/>
                  <a:gd name="connsiteY0" fmla="*/ 2221 h 3138199"/>
                  <a:gd name="connsiteX1" fmla="*/ 1461837 w 1557530"/>
                  <a:gd name="connsiteY1" fmla="*/ 839849 h 3138199"/>
                  <a:gd name="connsiteX2" fmla="*/ 1557530 w 1557530"/>
                  <a:gd name="connsiteY2" fmla="*/ 3138199 h 3138199"/>
                  <a:gd name="connsiteX3" fmla="*/ 1557530 w 1557530"/>
                  <a:gd name="connsiteY3" fmla="*/ 3138199 h 3138199"/>
                  <a:gd name="connsiteX4" fmla="*/ 945530 w 1557530"/>
                  <a:gd name="connsiteY4" fmla="*/ 3138199 h 3138199"/>
                  <a:gd name="connsiteX5" fmla="*/ 945530 w 1557530"/>
                  <a:gd name="connsiteY5" fmla="*/ 3138199 h 3138199"/>
                  <a:gd name="connsiteX6" fmla="*/ 817939 w 1557530"/>
                  <a:gd name="connsiteY6" fmla="*/ 924910 h 3138199"/>
                  <a:gd name="connsiteX7" fmla="*/ 232263 w 1557530"/>
                  <a:gd name="connsiteY7" fmla="*/ 1316734 h 3138199"/>
                  <a:gd name="connsiteX8" fmla="*/ 454087 w 1557530"/>
                  <a:gd name="connsiteY8" fmla="*/ 2221 h 3138199"/>
                  <a:gd name="connsiteX0" fmla="*/ 458217 w 1561660"/>
                  <a:gd name="connsiteY0" fmla="*/ 54 h 3136032"/>
                  <a:gd name="connsiteX1" fmla="*/ 1465967 w 1561660"/>
                  <a:gd name="connsiteY1" fmla="*/ 837682 h 3136032"/>
                  <a:gd name="connsiteX2" fmla="*/ 1561660 w 1561660"/>
                  <a:gd name="connsiteY2" fmla="*/ 3136032 h 3136032"/>
                  <a:gd name="connsiteX3" fmla="*/ 1561660 w 1561660"/>
                  <a:gd name="connsiteY3" fmla="*/ 3136032 h 3136032"/>
                  <a:gd name="connsiteX4" fmla="*/ 949660 w 1561660"/>
                  <a:gd name="connsiteY4" fmla="*/ 3136032 h 3136032"/>
                  <a:gd name="connsiteX5" fmla="*/ 949660 w 1561660"/>
                  <a:gd name="connsiteY5" fmla="*/ 3136032 h 3136032"/>
                  <a:gd name="connsiteX6" fmla="*/ 822069 w 1561660"/>
                  <a:gd name="connsiteY6" fmla="*/ 922743 h 3136032"/>
                  <a:gd name="connsiteX7" fmla="*/ 236393 w 1561660"/>
                  <a:gd name="connsiteY7" fmla="*/ 1314567 h 3136032"/>
                  <a:gd name="connsiteX8" fmla="*/ 458217 w 1561660"/>
                  <a:gd name="connsiteY8" fmla="*/ 54 h 3136032"/>
                  <a:gd name="connsiteX0" fmla="*/ 458217 w 1561660"/>
                  <a:gd name="connsiteY0" fmla="*/ 53790 h 3189768"/>
                  <a:gd name="connsiteX1" fmla="*/ 1465967 w 1561660"/>
                  <a:gd name="connsiteY1" fmla="*/ 891418 h 3189768"/>
                  <a:gd name="connsiteX2" fmla="*/ 1561660 w 1561660"/>
                  <a:gd name="connsiteY2" fmla="*/ 3189768 h 3189768"/>
                  <a:gd name="connsiteX3" fmla="*/ 1561660 w 1561660"/>
                  <a:gd name="connsiteY3" fmla="*/ 3189768 h 3189768"/>
                  <a:gd name="connsiteX4" fmla="*/ 949660 w 1561660"/>
                  <a:gd name="connsiteY4" fmla="*/ 3189768 h 3189768"/>
                  <a:gd name="connsiteX5" fmla="*/ 949660 w 1561660"/>
                  <a:gd name="connsiteY5" fmla="*/ 3189768 h 3189768"/>
                  <a:gd name="connsiteX6" fmla="*/ 822069 w 1561660"/>
                  <a:gd name="connsiteY6" fmla="*/ 976479 h 3189768"/>
                  <a:gd name="connsiteX7" fmla="*/ 236393 w 1561660"/>
                  <a:gd name="connsiteY7" fmla="*/ 1368303 h 3189768"/>
                  <a:gd name="connsiteX8" fmla="*/ 458217 w 1561660"/>
                  <a:gd name="connsiteY8" fmla="*/ 53790 h 3189768"/>
                  <a:gd name="connsiteX0" fmla="*/ 473561 w 1577004"/>
                  <a:gd name="connsiteY0" fmla="*/ 53790 h 3189768"/>
                  <a:gd name="connsiteX1" fmla="*/ 1481311 w 1577004"/>
                  <a:gd name="connsiteY1" fmla="*/ 891418 h 3189768"/>
                  <a:gd name="connsiteX2" fmla="*/ 1577004 w 1577004"/>
                  <a:gd name="connsiteY2" fmla="*/ 3189768 h 3189768"/>
                  <a:gd name="connsiteX3" fmla="*/ 1577004 w 1577004"/>
                  <a:gd name="connsiteY3" fmla="*/ 3189768 h 3189768"/>
                  <a:gd name="connsiteX4" fmla="*/ 965004 w 1577004"/>
                  <a:gd name="connsiteY4" fmla="*/ 3189768 h 3189768"/>
                  <a:gd name="connsiteX5" fmla="*/ 965004 w 1577004"/>
                  <a:gd name="connsiteY5" fmla="*/ 3189768 h 3189768"/>
                  <a:gd name="connsiteX6" fmla="*/ 837413 w 1577004"/>
                  <a:gd name="connsiteY6" fmla="*/ 976479 h 3189768"/>
                  <a:gd name="connsiteX7" fmla="*/ 251737 w 1577004"/>
                  <a:gd name="connsiteY7" fmla="*/ 1368303 h 3189768"/>
                  <a:gd name="connsiteX8" fmla="*/ 473561 w 1577004"/>
                  <a:gd name="connsiteY8" fmla="*/ 53790 h 3189768"/>
                  <a:gd name="connsiteX0" fmla="*/ 473561 w 1577004"/>
                  <a:gd name="connsiteY0" fmla="*/ 46232 h 3182210"/>
                  <a:gd name="connsiteX1" fmla="*/ 1481311 w 1577004"/>
                  <a:gd name="connsiteY1" fmla="*/ 883860 h 3182210"/>
                  <a:gd name="connsiteX2" fmla="*/ 1577004 w 1577004"/>
                  <a:gd name="connsiteY2" fmla="*/ 3182210 h 3182210"/>
                  <a:gd name="connsiteX3" fmla="*/ 1577004 w 1577004"/>
                  <a:gd name="connsiteY3" fmla="*/ 3182210 h 3182210"/>
                  <a:gd name="connsiteX4" fmla="*/ 965004 w 1577004"/>
                  <a:gd name="connsiteY4" fmla="*/ 3182210 h 3182210"/>
                  <a:gd name="connsiteX5" fmla="*/ 965004 w 1577004"/>
                  <a:gd name="connsiteY5" fmla="*/ 3182210 h 3182210"/>
                  <a:gd name="connsiteX6" fmla="*/ 837413 w 1577004"/>
                  <a:gd name="connsiteY6" fmla="*/ 968921 h 3182210"/>
                  <a:gd name="connsiteX7" fmla="*/ 251737 w 1577004"/>
                  <a:gd name="connsiteY7" fmla="*/ 1360745 h 3182210"/>
                  <a:gd name="connsiteX8" fmla="*/ 473561 w 1577004"/>
                  <a:gd name="connsiteY8" fmla="*/ 46232 h 3182210"/>
                  <a:gd name="connsiteX0" fmla="*/ 473561 w 1577004"/>
                  <a:gd name="connsiteY0" fmla="*/ 77283 h 3213261"/>
                  <a:gd name="connsiteX1" fmla="*/ 1336258 w 1577004"/>
                  <a:gd name="connsiteY1" fmla="*/ 232848 h 3213261"/>
                  <a:gd name="connsiteX2" fmla="*/ 1481311 w 1577004"/>
                  <a:gd name="connsiteY2" fmla="*/ 914911 h 3213261"/>
                  <a:gd name="connsiteX3" fmla="*/ 1577004 w 1577004"/>
                  <a:gd name="connsiteY3" fmla="*/ 3213261 h 3213261"/>
                  <a:gd name="connsiteX4" fmla="*/ 1577004 w 1577004"/>
                  <a:gd name="connsiteY4" fmla="*/ 3213261 h 3213261"/>
                  <a:gd name="connsiteX5" fmla="*/ 965004 w 1577004"/>
                  <a:gd name="connsiteY5" fmla="*/ 3213261 h 3213261"/>
                  <a:gd name="connsiteX6" fmla="*/ 965004 w 1577004"/>
                  <a:gd name="connsiteY6" fmla="*/ 3213261 h 3213261"/>
                  <a:gd name="connsiteX7" fmla="*/ 837413 w 1577004"/>
                  <a:gd name="connsiteY7" fmla="*/ 999972 h 3213261"/>
                  <a:gd name="connsiteX8" fmla="*/ 251737 w 1577004"/>
                  <a:gd name="connsiteY8" fmla="*/ 1391796 h 3213261"/>
                  <a:gd name="connsiteX9" fmla="*/ 473561 w 1577004"/>
                  <a:gd name="connsiteY9" fmla="*/ 77283 h 3213261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368156 w 1577004"/>
                  <a:gd name="connsiteY2" fmla="*/ 294550 h 3211167"/>
                  <a:gd name="connsiteX3" fmla="*/ 1481311 w 1577004"/>
                  <a:gd name="connsiteY3" fmla="*/ 912817 h 3211167"/>
                  <a:gd name="connsiteX4" fmla="*/ 1577004 w 1577004"/>
                  <a:gd name="connsiteY4" fmla="*/ 3211167 h 3211167"/>
                  <a:gd name="connsiteX5" fmla="*/ 1577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965004 w 1577004"/>
                  <a:gd name="connsiteY7" fmla="*/ 3211167 h 3211167"/>
                  <a:gd name="connsiteX8" fmla="*/ 837413 w 1577004"/>
                  <a:gd name="connsiteY8" fmla="*/ 997878 h 3211167"/>
                  <a:gd name="connsiteX9" fmla="*/ 251737 w 1577004"/>
                  <a:gd name="connsiteY9" fmla="*/ 1389702 h 3211167"/>
                  <a:gd name="connsiteX10" fmla="*/ 473561 w 1577004"/>
                  <a:gd name="connsiteY10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368156 w 1577004"/>
                  <a:gd name="connsiteY2" fmla="*/ 294550 h 3211167"/>
                  <a:gd name="connsiteX3" fmla="*/ 1481311 w 1577004"/>
                  <a:gd name="connsiteY3" fmla="*/ 912817 h 3211167"/>
                  <a:gd name="connsiteX4" fmla="*/ 1577004 w 1577004"/>
                  <a:gd name="connsiteY4" fmla="*/ 3211167 h 3211167"/>
                  <a:gd name="connsiteX5" fmla="*/ 1577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965004 w 1577004"/>
                  <a:gd name="connsiteY7" fmla="*/ 3211167 h 3211167"/>
                  <a:gd name="connsiteX8" fmla="*/ 837413 w 1577004"/>
                  <a:gd name="connsiteY8" fmla="*/ 997878 h 3211167"/>
                  <a:gd name="connsiteX9" fmla="*/ 251737 w 1577004"/>
                  <a:gd name="connsiteY9" fmla="*/ 1389702 h 3211167"/>
                  <a:gd name="connsiteX10" fmla="*/ 473561 w 1577004"/>
                  <a:gd name="connsiteY10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10211 h 3146189"/>
                  <a:gd name="connsiteX1" fmla="*/ 1481311 w 1577004"/>
                  <a:gd name="connsiteY1" fmla="*/ 847839 h 3146189"/>
                  <a:gd name="connsiteX2" fmla="*/ 1577004 w 1577004"/>
                  <a:gd name="connsiteY2" fmla="*/ 3146189 h 3146189"/>
                  <a:gd name="connsiteX3" fmla="*/ 1577004 w 1577004"/>
                  <a:gd name="connsiteY3" fmla="*/ 3146189 h 3146189"/>
                  <a:gd name="connsiteX4" fmla="*/ 965004 w 1577004"/>
                  <a:gd name="connsiteY4" fmla="*/ 3146189 h 3146189"/>
                  <a:gd name="connsiteX5" fmla="*/ 965004 w 1577004"/>
                  <a:gd name="connsiteY5" fmla="*/ 3146189 h 3146189"/>
                  <a:gd name="connsiteX6" fmla="*/ 837413 w 1577004"/>
                  <a:gd name="connsiteY6" fmla="*/ 932900 h 3146189"/>
                  <a:gd name="connsiteX7" fmla="*/ 251737 w 1577004"/>
                  <a:gd name="connsiteY7" fmla="*/ 1324724 h 3146189"/>
                  <a:gd name="connsiteX8" fmla="*/ 473561 w 1577004"/>
                  <a:gd name="connsiteY8" fmla="*/ 10211 h 3146189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37413 w 1577004"/>
                  <a:gd name="connsiteY6" fmla="*/ 1004433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79944 w 1577004"/>
                  <a:gd name="connsiteY6" fmla="*/ 1068228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79944 w 1577004"/>
                  <a:gd name="connsiteY6" fmla="*/ 1068228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79944 w 1577004"/>
                  <a:gd name="connsiteY6" fmla="*/ 1068228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38277 w 1577004"/>
                  <a:gd name="connsiteY2" fmla="*/ 960324 h 3217722"/>
                  <a:gd name="connsiteX3" fmla="*/ 1577004 w 1577004"/>
                  <a:gd name="connsiteY3" fmla="*/ 3217722 h 3217722"/>
                  <a:gd name="connsiteX4" fmla="*/ 1577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965004 w 1577004"/>
                  <a:gd name="connsiteY6" fmla="*/ 3217722 h 3217722"/>
                  <a:gd name="connsiteX7" fmla="*/ 879944 w 1577004"/>
                  <a:gd name="connsiteY7" fmla="*/ 1068228 h 3217722"/>
                  <a:gd name="connsiteX8" fmla="*/ 251737 w 1577004"/>
                  <a:gd name="connsiteY8" fmla="*/ 1396257 h 3217722"/>
                  <a:gd name="connsiteX9" fmla="*/ 473561 w 1577004"/>
                  <a:gd name="connsiteY9" fmla="*/ 81744 h 3217722"/>
                  <a:gd name="connsiteX0" fmla="*/ 473561 w 1577004"/>
                  <a:gd name="connsiteY0" fmla="*/ 88256 h 3224234"/>
                  <a:gd name="connsiteX1" fmla="*/ 1481311 w 1577004"/>
                  <a:gd name="connsiteY1" fmla="*/ 904619 h 3224234"/>
                  <a:gd name="connsiteX2" fmla="*/ 1538277 w 1577004"/>
                  <a:gd name="connsiteY2" fmla="*/ 966836 h 3224234"/>
                  <a:gd name="connsiteX3" fmla="*/ 1577004 w 1577004"/>
                  <a:gd name="connsiteY3" fmla="*/ 3224234 h 3224234"/>
                  <a:gd name="connsiteX4" fmla="*/ 1577004 w 1577004"/>
                  <a:gd name="connsiteY4" fmla="*/ 3224234 h 3224234"/>
                  <a:gd name="connsiteX5" fmla="*/ 965004 w 1577004"/>
                  <a:gd name="connsiteY5" fmla="*/ 3224234 h 3224234"/>
                  <a:gd name="connsiteX6" fmla="*/ 965004 w 1577004"/>
                  <a:gd name="connsiteY6" fmla="*/ 3224234 h 3224234"/>
                  <a:gd name="connsiteX7" fmla="*/ 879944 w 1577004"/>
                  <a:gd name="connsiteY7" fmla="*/ 1074740 h 3224234"/>
                  <a:gd name="connsiteX8" fmla="*/ 251737 w 1577004"/>
                  <a:gd name="connsiteY8" fmla="*/ 1402769 h 3224234"/>
                  <a:gd name="connsiteX9" fmla="*/ 473561 w 1577004"/>
                  <a:gd name="connsiteY9" fmla="*/ 88256 h 3224234"/>
                  <a:gd name="connsiteX0" fmla="*/ 473561 w 1577004"/>
                  <a:gd name="connsiteY0" fmla="*/ 88256 h 3224234"/>
                  <a:gd name="connsiteX1" fmla="*/ 1481311 w 1577004"/>
                  <a:gd name="connsiteY1" fmla="*/ 904619 h 3224234"/>
                  <a:gd name="connsiteX2" fmla="*/ 1538277 w 1577004"/>
                  <a:gd name="connsiteY2" fmla="*/ 966836 h 3224234"/>
                  <a:gd name="connsiteX3" fmla="*/ 1577004 w 1577004"/>
                  <a:gd name="connsiteY3" fmla="*/ 3224234 h 3224234"/>
                  <a:gd name="connsiteX4" fmla="*/ 1577004 w 1577004"/>
                  <a:gd name="connsiteY4" fmla="*/ 3224234 h 3224234"/>
                  <a:gd name="connsiteX5" fmla="*/ 965004 w 1577004"/>
                  <a:gd name="connsiteY5" fmla="*/ 3224234 h 3224234"/>
                  <a:gd name="connsiteX6" fmla="*/ 965004 w 1577004"/>
                  <a:gd name="connsiteY6" fmla="*/ 3224234 h 3224234"/>
                  <a:gd name="connsiteX7" fmla="*/ 879944 w 1577004"/>
                  <a:gd name="connsiteY7" fmla="*/ 1074740 h 3224234"/>
                  <a:gd name="connsiteX8" fmla="*/ 251737 w 1577004"/>
                  <a:gd name="connsiteY8" fmla="*/ 1402769 h 3224234"/>
                  <a:gd name="connsiteX9" fmla="*/ 473561 w 1577004"/>
                  <a:gd name="connsiteY9" fmla="*/ 88256 h 3224234"/>
                  <a:gd name="connsiteX0" fmla="*/ 473561 w 1577004"/>
                  <a:gd name="connsiteY0" fmla="*/ 8062 h 3144040"/>
                  <a:gd name="connsiteX1" fmla="*/ 1538277 w 1577004"/>
                  <a:gd name="connsiteY1" fmla="*/ 886642 h 3144040"/>
                  <a:gd name="connsiteX2" fmla="*/ 1577004 w 1577004"/>
                  <a:gd name="connsiteY2" fmla="*/ 3144040 h 3144040"/>
                  <a:gd name="connsiteX3" fmla="*/ 1577004 w 1577004"/>
                  <a:gd name="connsiteY3" fmla="*/ 3144040 h 3144040"/>
                  <a:gd name="connsiteX4" fmla="*/ 965004 w 1577004"/>
                  <a:gd name="connsiteY4" fmla="*/ 3144040 h 3144040"/>
                  <a:gd name="connsiteX5" fmla="*/ 965004 w 1577004"/>
                  <a:gd name="connsiteY5" fmla="*/ 3144040 h 3144040"/>
                  <a:gd name="connsiteX6" fmla="*/ 879944 w 1577004"/>
                  <a:gd name="connsiteY6" fmla="*/ 994546 h 3144040"/>
                  <a:gd name="connsiteX7" fmla="*/ 251737 w 1577004"/>
                  <a:gd name="connsiteY7" fmla="*/ 1322575 h 3144040"/>
                  <a:gd name="connsiteX8" fmla="*/ 473561 w 1577004"/>
                  <a:gd name="connsiteY8" fmla="*/ 8062 h 3144040"/>
                  <a:gd name="connsiteX0" fmla="*/ 473561 w 1577004"/>
                  <a:gd name="connsiteY0" fmla="*/ 16144 h 3152122"/>
                  <a:gd name="connsiteX1" fmla="*/ 1538277 w 1577004"/>
                  <a:gd name="connsiteY1" fmla="*/ 894724 h 3152122"/>
                  <a:gd name="connsiteX2" fmla="*/ 1577004 w 1577004"/>
                  <a:gd name="connsiteY2" fmla="*/ 3152122 h 3152122"/>
                  <a:gd name="connsiteX3" fmla="*/ 1577004 w 1577004"/>
                  <a:gd name="connsiteY3" fmla="*/ 3152122 h 3152122"/>
                  <a:gd name="connsiteX4" fmla="*/ 965004 w 1577004"/>
                  <a:gd name="connsiteY4" fmla="*/ 3152122 h 3152122"/>
                  <a:gd name="connsiteX5" fmla="*/ 965004 w 1577004"/>
                  <a:gd name="connsiteY5" fmla="*/ 3152122 h 3152122"/>
                  <a:gd name="connsiteX6" fmla="*/ 879944 w 1577004"/>
                  <a:gd name="connsiteY6" fmla="*/ 1002628 h 3152122"/>
                  <a:gd name="connsiteX7" fmla="*/ 251737 w 1577004"/>
                  <a:gd name="connsiteY7" fmla="*/ 1330657 h 3152122"/>
                  <a:gd name="connsiteX8" fmla="*/ 473561 w 1577004"/>
                  <a:gd name="connsiteY8" fmla="*/ 16144 h 3152122"/>
                  <a:gd name="connsiteX0" fmla="*/ 473561 w 1577004"/>
                  <a:gd name="connsiteY0" fmla="*/ 30120 h 3166098"/>
                  <a:gd name="connsiteX1" fmla="*/ 1538277 w 1577004"/>
                  <a:gd name="connsiteY1" fmla="*/ 908700 h 3166098"/>
                  <a:gd name="connsiteX2" fmla="*/ 1577004 w 1577004"/>
                  <a:gd name="connsiteY2" fmla="*/ 3166098 h 3166098"/>
                  <a:gd name="connsiteX3" fmla="*/ 1577004 w 1577004"/>
                  <a:gd name="connsiteY3" fmla="*/ 3166098 h 3166098"/>
                  <a:gd name="connsiteX4" fmla="*/ 965004 w 1577004"/>
                  <a:gd name="connsiteY4" fmla="*/ 3166098 h 3166098"/>
                  <a:gd name="connsiteX5" fmla="*/ 965004 w 1577004"/>
                  <a:gd name="connsiteY5" fmla="*/ 3166098 h 3166098"/>
                  <a:gd name="connsiteX6" fmla="*/ 879944 w 1577004"/>
                  <a:gd name="connsiteY6" fmla="*/ 1016604 h 3166098"/>
                  <a:gd name="connsiteX7" fmla="*/ 251737 w 1577004"/>
                  <a:gd name="connsiteY7" fmla="*/ 1344633 h 3166098"/>
                  <a:gd name="connsiteX8" fmla="*/ 473561 w 1577004"/>
                  <a:gd name="connsiteY8" fmla="*/ 30120 h 3166098"/>
                  <a:gd name="connsiteX0" fmla="*/ 473561 w 1577004"/>
                  <a:gd name="connsiteY0" fmla="*/ 30120 h 3166098"/>
                  <a:gd name="connsiteX1" fmla="*/ 1538277 w 1577004"/>
                  <a:gd name="connsiteY1" fmla="*/ 908700 h 3166098"/>
                  <a:gd name="connsiteX2" fmla="*/ 1577004 w 1577004"/>
                  <a:gd name="connsiteY2" fmla="*/ 3166098 h 3166098"/>
                  <a:gd name="connsiteX3" fmla="*/ 1577004 w 1577004"/>
                  <a:gd name="connsiteY3" fmla="*/ 3166098 h 3166098"/>
                  <a:gd name="connsiteX4" fmla="*/ 965004 w 1577004"/>
                  <a:gd name="connsiteY4" fmla="*/ 3166098 h 3166098"/>
                  <a:gd name="connsiteX5" fmla="*/ 965004 w 1577004"/>
                  <a:gd name="connsiteY5" fmla="*/ 3166098 h 3166098"/>
                  <a:gd name="connsiteX6" fmla="*/ 879944 w 1577004"/>
                  <a:gd name="connsiteY6" fmla="*/ 1016604 h 3166098"/>
                  <a:gd name="connsiteX7" fmla="*/ 251737 w 1577004"/>
                  <a:gd name="connsiteY7" fmla="*/ 1344633 h 3166098"/>
                  <a:gd name="connsiteX8" fmla="*/ 473561 w 1577004"/>
                  <a:gd name="connsiteY8" fmla="*/ 30120 h 3166098"/>
                  <a:gd name="connsiteX0" fmla="*/ 473561 w 1577004"/>
                  <a:gd name="connsiteY0" fmla="*/ 30120 h 3166098"/>
                  <a:gd name="connsiteX1" fmla="*/ 1538277 w 1577004"/>
                  <a:gd name="connsiteY1" fmla="*/ 908700 h 3166098"/>
                  <a:gd name="connsiteX2" fmla="*/ 1577004 w 1577004"/>
                  <a:gd name="connsiteY2" fmla="*/ 3166098 h 3166098"/>
                  <a:gd name="connsiteX3" fmla="*/ 1577004 w 1577004"/>
                  <a:gd name="connsiteY3" fmla="*/ 3166098 h 3166098"/>
                  <a:gd name="connsiteX4" fmla="*/ 965004 w 1577004"/>
                  <a:gd name="connsiteY4" fmla="*/ 3166098 h 3166098"/>
                  <a:gd name="connsiteX5" fmla="*/ 965004 w 1577004"/>
                  <a:gd name="connsiteY5" fmla="*/ 3166098 h 3166098"/>
                  <a:gd name="connsiteX6" fmla="*/ 879944 w 1577004"/>
                  <a:gd name="connsiteY6" fmla="*/ 1016604 h 3166098"/>
                  <a:gd name="connsiteX7" fmla="*/ 251737 w 1577004"/>
                  <a:gd name="connsiteY7" fmla="*/ 1344633 h 3166098"/>
                  <a:gd name="connsiteX8" fmla="*/ 473561 w 1577004"/>
                  <a:gd name="connsiteY8" fmla="*/ 30120 h 3166098"/>
                  <a:gd name="connsiteX0" fmla="*/ 488521 w 1591964"/>
                  <a:gd name="connsiteY0" fmla="*/ 30120 h 3166098"/>
                  <a:gd name="connsiteX1" fmla="*/ 1553237 w 1591964"/>
                  <a:gd name="connsiteY1" fmla="*/ 908700 h 3166098"/>
                  <a:gd name="connsiteX2" fmla="*/ 1591964 w 1591964"/>
                  <a:gd name="connsiteY2" fmla="*/ 3166098 h 3166098"/>
                  <a:gd name="connsiteX3" fmla="*/ 1591964 w 1591964"/>
                  <a:gd name="connsiteY3" fmla="*/ 3166098 h 3166098"/>
                  <a:gd name="connsiteX4" fmla="*/ 979964 w 1591964"/>
                  <a:gd name="connsiteY4" fmla="*/ 3166098 h 3166098"/>
                  <a:gd name="connsiteX5" fmla="*/ 979964 w 1591964"/>
                  <a:gd name="connsiteY5" fmla="*/ 3166098 h 3166098"/>
                  <a:gd name="connsiteX6" fmla="*/ 894904 w 1591964"/>
                  <a:gd name="connsiteY6" fmla="*/ 1016604 h 3166098"/>
                  <a:gd name="connsiteX7" fmla="*/ 266697 w 1591964"/>
                  <a:gd name="connsiteY7" fmla="*/ 1344633 h 3166098"/>
                  <a:gd name="connsiteX8" fmla="*/ 488521 w 1591964"/>
                  <a:gd name="connsiteY8" fmla="*/ 30120 h 3166098"/>
                  <a:gd name="connsiteX0" fmla="*/ 488521 w 1591964"/>
                  <a:gd name="connsiteY0" fmla="*/ 9506 h 3145484"/>
                  <a:gd name="connsiteX1" fmla="*/ 1553237 w 1591964"/>
                  <a:gd name="connsiteY1" fmla="*/ 888086 h 3145484"/>
                  <a:gd name="connsiteX2" fmla="*/ 1591964 w 1591964"/>
                  <a:gd name="connsiteY2" fmla="*/ 3145484 h 3145484"/>
                  <a:gd name="connsiteX3" fmla="*/ 1591964 w 1591964"/>
                  <a:gd name="connsiteY3" fmla="*/ 3145484 h 3145484"/>
                  <a:gd name="connsiteX4" fmla="*/ 979964 w 1591964"/>
                  <a:gd name="connsiteY4" fmla="*/ 3145484 h 3145484"/>
                  <a:gd name="connsiteX5" fmla="*/ 979964 w 1591964"/>
                  <a:gd name="connsiteY5" fmla="*/ 3145484 h 3145484"/>
                  <a:gd name="connsiteX6" fmla="*/ 894904 w 1591964"/>
                  <a:gd name="connsiteY6" fmla="*/ 995990 h 3145484"/>
                  <a:gd name="connsiteX7" fmla="*/ 266697 w 1591964"/>
                  <a:gd name="connsiteY7" fmla="*/ 1324019 h 3145484"/>
                  <a:gd name="connsiteX8" fmla="*/ 488521 w 1591964"/>
                  <a:gd name="connsiteY8" fmla="*/ 9506 h 3145484"/>
                  <a:gd name="connsiteX0" fmla="*/ 496444 w 1599887"/>
                  <a:gd name="connsiteY0" fmla="*/ 9506 h 3145484"/>
                  <a:gd name="connsiteX1" fmla="*/ 1561160 w 1599887"/>
                  <a:gd name="connsiteY1" fmla="*/ 888086 h 3145484"/>
                  <a:gd name="connsiteX2" fmla="*/ 1599887 w 1599887"/>
                  <a:gd name="connsiteY2" fmla="*/ 3145484 h 3145484"/>
                  <a:gd name="connsiteX3" fmla="*/ 1599887 w 1599887"/>
                  <a:gd name="connsiteY3" fmla="*/ 3145484 h 3145484"/>
                  <a:gd name="connsiteX4" fmla="*/ 987887 w 1599887"/>
                  <a:gd name="connsiteY4" fmla="*/ 3145484 h 3145484"/>
                  <a:gd name="connsiteX5" fmla="*/ 987887 w 1599887"/>
                  <a:gd name="connsiteY5" fmla="*/ 3145484 h 3145484"/>
                  <a:gd name="connsiteX6" fmla="*/ 902827 w 1599887"/>
                  <a:gd name="connsiteY6" fmla="*/ 995990 h 3145484"/>
                  <a:gd name="connsiteX7" fmla="*/ 274620 w 1599887"/>
                  <a:gd name="connsiteY7" fmla="*/ 1324019 h 3145484"/>
                  <a:gd name="connsiteX8" fmla="*/ 496444 w 1599887"/>
                  <a:gd name="connsiteY8" fmla="*/ 9506 h 3145484"/>
                  <a:gd name="connsiteX0" fmla="*/ 503267 w 1597185"/>
                  <a:gd name="connsiteY0" fmla="*/ 5188 h 3203079"/>
                  <a:gd name="connsiteX1" fmla="*/ 1558458 w 1597185"/>
                  <a:gd name="connsiteY1" fmla="*/ 945681 h 3203079"/>
                  <a:gd name="connsiteX2" fmla="*/ 1597185 w 1597185"/>
                  <a:gd name="connsiteY2" fmla="*/ 3203079 h 3203079"/>
                  <a:gd name="connsiteX3" fmla="*/ 1597185 w 1597185"/>
                  <a:gd name="connsiteY3" fmla="*/ 3203079 h 3203079"/>
                  <a:gd name="connsiteX4" fmla="*/ 985185 w 1597185"/>
                  <a:gd name="connsiteY4" fmla="*/ 3203079 h 3203079"/>
                  <a:gd name="connsiteX5" fmla="*/ 985185 w 1597185"/>
                  <a:gd name="connsiteY5" fmla="*/ 3203079 h 3203079"/>
                  <a:gd name="connsiteX6" fmla="*/ 900125 w 1597185"/>
                  <a:gd name="connsiteY6" fmla="*/ 1053585 h 3203079"/>
                  <a:gd name="connsiteX7" fmla="*/ 271918 w 1597185"/>
                  <a:gd name="connsiteY7" fmla="*/ 1381614 h 3203079"/>
                  <a:gd name="connsiteX8" fmla="*/ 503267 w 1597185"/>
                  <a:gd name="connsiteY8" fmla="*/ 5188 h 3203079"/>
                  <a:gd name="connsiteX0" fmla="*/ 503267 w 1597185"/>
                  <a:gd name="connsiteY0" fmla="*/ 5413 h 3203304"/>
                  <a:gd name="connsiteX1" fmla="*/ 1558458 w 1597185"/>
                  <a:gd name="connsiteY1" fmla="*/ 945906 h 3203304"/>
                  <a:gd name="connsiteX2" fmla="*/ 1597185 w 1597185"/>
                  <a:gd name="connsiteY2" fmla="*/ 3203304 h 3203304"/>
                  <a:gd name="connsiteX3" fmla="*/ 1597185 w 1597185"/>
                  <a:gd name="connsiteY3" fmla="*/ 3203304 h 3203304"/>
                  <a:gd name="connsiteX4" fmla="*/ 985185 w 1597185"/>
                  <a:gd name="connsiteY4" fmla="*/ 3203304 h 3203304"/>
                  <a:gd name="connsiteX5" fmla="*/ 985185 w 1597185"/>
                  <a:gd name="connsiteY5" fmla="*/ 3203304 h 3203304"/>
                  <a:gd name="connsiteX6" fmla="*/ 900125 w 1597185"/>
                  <a:gd name="connsiteY6" fmla="*/ 1053810 h 3203304"/>
                  <a:gd name="connsiteX7" fmla="*/ 271918 w 1597185"/>
                  <a:gd name="connsiteY7" fmla="*/ 1381839 h 3203304"/>
                  <a:gd name="connsiteX8" fmla="*/ 503267 w 1597185"/>
                  <a:gd name="connsiteY8" fmla="*/ 5413 h 3203304"/>
                  <a:gd name="connsiteX0" fmla="*/ 644333 w 1552513"/>
                  <a:gd name="connsiteY0" fmla="*/ 4742 h 3216920"/>
                  <a:gd name="connsiteX1" fmla="*/ 1513786 w 1552513"/>
                  <a:gd name="connsiteY1" fmla="*/ 959522 h 3216920"/>
                  <a:gd name="connsiteX2" fmla="*/ 1552513 w 1552513"/>
                  <a:gd name="connsiteY2" fmla="*/ 3216920 h 3216920"/>
                  <a:gd name="connsiteX3" fmla="*/ 1552513 w 1552513"/>
                  <a:gd name="connsiteY3" fmla="*/ 3216920 h 3216920"/>
                  <a:gd name="connsiteX4" fmla="*/ 940513 w 1552513"/>
                  <a:gd name="connsiteY4" fmla="*/ 3216920 h 3216920"/>
                  <a:gd name="connsiteX5" fmla="*/ 940513 w 1552513"/>
                  <a:gd name="connsiteY5" fmla="*/ 3216920 h 3216920"/>
                  <a:gd name="connsiteX6" fmla="*/ 855453 w 1552513"/>
                  <a:gd name="connsiteY6" fmla="*/ 1067426 h 3216920"/>
                  <a:gd name="connsiteX7" fmla="*/ 227246 w 1552513"/>
                  <a:gd name="connsiteY7" fmla="*/ 1395455 h 3216920"/>
                  <a:gd name="connsiteX8" fmla="*/ 644333 w 1552513"/>
                  <a:gd name="connsiteY8" fmla="*/ 4742 h 3216920"/>
                  <a:gd name="connsiteX0" fmla="*/ 693588 w 1601768"/>
                  <a:gd name="connsiteY0" fmla="*/ 4742 h 3216920"/>
                  <a:gd name="connsiteX1" fmla="*/ 1563041 w 1601768"/>
                  <a:gd name="connsiteY1" fmla="*/ 959522 h 3216920"/>
                  <a:gd name="connsiteX2" fmla="*/ 1601768 w 1601768"/>
                  <a:gd name="connsiteY2" fmla="*/ 3216920 h 3216920"/>
                  <a:gd name="connsiteX3" fmla="*/ 1601768 w 1601768"/>
                  <a:gd name="connsiteY3" fmla="*/ 3216920 h 3216920"/>
                  <a:gd name="connsiteX4" fmla="*/ 989768 w 1601768"/>
                  <a:gd name="connsiteY4" fmla="*/ 3216920 h 3216920"/>
                  <a:gd name="connsiteX5" fmla="*/ 989768 w 1601768"/>
                  <a:gd name="connsiteY5" fmla="*/ 3216920 h 3216920"/>
                  <a:gd name="connsiteX6" fmla="*/ 904708 w 1601768"/>
                  <a:gd name="connsiteY6" fmla="*/ 1067426 h 3216920"/>
                  <a:gd name="connsiteX7" fmla="*/ 276501 w 1601768"/>
                  <a:gd name="connsiteY7" fmla="*/ 1395455 h 3216920"/>
                  <a:gd name="connsiteX8" fmla="*/ 693588 w 1601768"/>
                  <a:gd name="connsiteY8" fmla="*/ 4742 h 3216920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119 h 3212297"/>
                  <a:gd name="connsiteX1" fmla="*/ 1563041 w 1601768"/>
                  <a:gd name="connsiteY1" fmla="*/ 954899 h 3212297"/>
                  <a:gd name="connsiteX2" fmla="*/ 1601768 w 1601768"/>
                  <a:gd name="connsiteY2" fmla="*/ 3212297 h 3212297"/>
                  <a:gd name="connsiteX3" fmla="*/ 1601768 w 1601768"/>
                  <a:gd name="connsiteY3" fmla="*/ 3212297 h 3212297"/>
                  <a:gd name="connsiteX4" fmla="*/ 989768 w 1601768"/>
                  <a:gd name="connsiteY4" fmla="*/ 3212297 h 3212297"/>
                  <a:gd name="connsiteX5" fmla="*/ 989768 w 1601768"/>
                  <a:gd name="connsiteY5" fmla="*/ 3212297 h 3212297"/>
                  <a:gd name="connsiteX6" fmla="*/ 904708 w 1601768"/>
                  <a:gd name="connsiteY6" fmla="*/ 1062803 h 3212297"/>
                  <a:gd name="connsiteX7" fmla="*/ 276501 w 1601768"/>
                  <a:gd name="connsiteY7" fmla="*/ 1390832 h 3212297"/>
                  <a:gd name="connsiteX8" fmla="*/ 693588 w 1601768"/>
                  <a:gd name="connsiteY8" fmla="*/ 119 h 3212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01768" h="3212297">
                    <a:moveTo>
                      <a:pt x="693588" y="119"/>
                    </a:moveTo>
                    <a:cubicBezTo>
                      <a:pt x="979449" y="3664"/>
                      <a:pt x="1431633" y="-71482"/>
                      <a:pt x="1563041" y="954899"/>
                    </a:cubicBezTo>
                    <a:lnTo>
                      <a:pt x="1601768" y="3212297"/>
                    </a:lnTo>
                    <a:lnTo>
                      <a:pt x="1601768" y="3212297"/>
                    </a:lnTo>
                    <a:lnTo>
                      <a:pt x="989768" y="3212297"/>
                    </a:lnTo>
                    <a:lnTo>
                      <a:pt x="989768" y="3212297"/>
                    </a:lnTo>
                    <a:cubicBezTo>
                      <a:pt x="961415" y="2495799"/>
                      <a:pt x="964958" y="1779301"/>
                      <a:pt x="904708" y="1062803"/>
                    </a:cubicBezTo>
                    <a:cubicBezTo>
                      <a:pt x="781622" y="431278"/>
                      <a:pt x="46520" y="738644"/>
                      <a:pt x="276501" y="1390832"/>
                    </a:cubicBezTo>
                    <a:cubicBezTo>
                      <a:pt x="-283870" y="827698"/>
                      <a:pt x="84955" y="-9337"/>
                      <a:pt x="693588" y="1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15" name="Frame 1">
              <a:extLst>
                <a:ext uri="{FF2B5EF4-FFF2-40B4-BE49-F238E27FC236}">
                  <a16:creationId xmlns="" xmlns:a16="http://schemas.microsoft.com/office/drawing/2014/main" id="{46F8C611-9F9C-4E95-B540-949F6EB3DBE6}"/>
                </a:ext>
              </a:extLst>
            </p:cNvPr>
            <p:cNvSpPr/>
            <p:nvPr/>
          </p:nvSpPr>
          <p:spPr>
            <a:xfrm>
              <a:off x="3459679" y="2564932"/>
              <a:ext cx="981073" cy="1325555"/>
            </a:xfrm>
            <a:custGeom>
              <a:avLst/>
              <a:gdLst/>
              <a:ahLst/>
              <a:cxnLst/>
              <a:rect l="l" t="t" r="r" b="b"/>
              <a:pathLst>
                <a:path w="2823581" h="3962432">
                  <a:moveTo>
                    <a:pt x="1366785" y="3230945"/>
                  </a:moveTo>
                  <a:cubicBezTo>
                    <a:pt x="1292218" y="3230945"/>
                    <a:pt x="1231770" y="3291393"/>
                    <a:pt x="1231770" y="3365960"/>
                  </a:cubicBezTo>
                  <a:cubicBezTo>
                    <a:pt x="1231770" y="3440527"/>
                    <a:pt x="1292218" y="3500975"/>
                    <a:pt x="1366785" y="3500975"/>
                  </a:cubicBezTo>
                  <a:cubicBezTo>
                    <a:pt x="1441352" y="3500975"/>
                    <a:pt x="1501800" y="3440527"/>
                    <a:pt x="1501800" y="3365960"/>
                  </a:cubicBezTo>
                  <a:cubicBezTo>
                    <a:pt x="1501800" y="3291393"/>
                    <a:pt x="1441352" y="3230945"/>
                    <a:pt x="1366785" y="3230945"/>
                  </a:cubicBezTo>
                  <a:close/>
                  <a:moveTo>
                    <a:pt x="1699205" y="3185940"/>
                  </a:moveTo>
                  <a:cubicBezTo>
                    <a:pt x="1674349" y="3185940"/>
                    <a:pt x="1654200" y="3206089"/>
                    <a:pt x="1654200" y="3230945"/>
                  </a:cubicBezTo>
                  <a:cubicBezTo>
                    <a:pt x="1654200" y="3255801"/>
                    <a:pt x="1674349" y="3275950"/>
                    <a:pt x="1699205" y="3275950"/>
                  </a:cubicBezTo>
                  <a:cubicBezTo>
                    <a:pt x="1724061" y="3275950"/>
                    <a:pt x="1744210" y="3255801"/>
                    <a:pt x="1744210" y="3230945"/>
                  </a:cubicBezTo>
                  <a:cubicBezTo>
                    <a:pt x="1744210" y="3206089"/>
                    <a:pt x="1724061" y="3185940"/>
                    <a:pt x="1699205" y="3185940"/>
                  </a:cubicBezTo>
                  <a:close/>
                  <a:moveTo>
                    <a:pt x="1501800" y="2830204"/>
                  </a:moveTo>
                  <a:cubicBezTo>
                    <a:pt x="1452089" y="2830204"/>
                    <a:pt x="1411790" y="2870503"/>
                    <a:pt x="1411790" y="2920214"/>
                  </a:cubicBezTo>
                  <a:cubicBezTo>
                    <a:pt x="1411790" y="2969925"/>
                    <a:pt x="1452089" y="3010224"/>
                    <a:pt x="1501800" y="3010224"/>
                  </a:cubicBezTo>
                  <a:cubicBezTo>
                    <a:pt x="1551511" y="3010224"/>
                    <a:pt x="1591810" y="2969925"/>
                    <a:pt x="1591810" y="2920214"/>
                  </a:cubicBezTo>
                  <a:cubicBezTo>
                    <a:pt x="1591810" y="2870503"/>
                    <a:pt x="1551511" y="2830204"/>
                    <a:pt x="1501800" y="2830204"/>
                  </a:cubicBezTo>
                  <a:close/>
                  <a:moveTo>
                    <a:pt x="322536" y="2413264"/>
                  </a:moveTo>
                  <a:lnTo>
                    <a:pt x="1264147" y="2413264"/>
                  </a:lnTo>
                  <a:lnTo>
                    <a:pt x="682536" y="3458376"/>
                  </a:lnTo>
                  <a:lnTo>
                    <a:pt x="898974" y="3458376"/>
                  </a:lnTo>
                  <a:lnTo>
                    <a:pt x="1480585" y="2413264"/>
                  </a:lnTo>
                  <a:lnTo>
                    <a:pt x="1978720" y="2413264"/>
                  </a:lnTo>
                  <a:lnTo>
                    <a:pt x="1978720" y="3628270"/>
                  </a:lnTo>
                  <a:lnTo>
                    <a:pt x="322536" y="3628270"/>
                  </a:lnTo>
                  <a:close/>
                  <a:moveTo>
                    <a:pt x="322536" y="2153598"/>
                  </a:moveTo>
                  <a:lnTo>
                    <a:pt x="682536" y="2153598"/>
                  </a:lnTo>
                  <a:lnTo>
                    <a:pt x="682536" y="2261598"/>
                  </a:lnTo>
                  <a:lnTo>
                    <a:pt x="322536" y="2261598"/>
                  </a:lnTo>
                  <a:close/>
                  <a:moveTo>
                    <a:pt x="322536" y="1870494"/>
                  </a:moveTo>
                  <a:lnTo>
                    <a:pt x="826536" y="1870494"/>
                  </a:lnTo>
                  <a:lnTo>
                    <a:pt x="826536" y="1978494"/>
                  </a:lnTo>
                  <a:lnTo>
                    <a:pt x="322536" y="1978494"/>
                  </a:lnTo>
                  <a:close/>
                  <a:moveTo>
                    <a:pt x="322536" y="1587391"/>
                  </a:moveTo>
                  <a:lnTo>
                    <a:pt x="682536" y="1587391"/>
                  </a:lnTo>
                  <a:lnTo>
                    <a:pt x="682536" y="1695391"/>
                  </a:lnTo>
                  <a:lnTo>
                    <a:pt x="322536" y="1695391"/>
                  </a:lnTo>
                  <a:close/>
                  <a:moveTo>
                    <a:pt x="322536" y="1304288"/>
                  </a:moveTo>
                  <a:lnTo>
                    <a:pt x="826536" y="1304288"/>
                  </a:lnTo>
                  <a:lnTo>
                    <a:pt x="826536" y="1412288"/>
                  </a:lnTo>
                  <a:lnTo>
                    <a:pt x="322536" y="1412288"/>
                  </a:lnTo>
                  <a:close/>
                  <a:moveTo>
                    <a:pt x="1733633" y="1039034"/>
                  </a:moveTo>
                  <a:lnTo>
                    <a:pt x="1735422" y="1042133"/>
                  </a:lnTo>
                  <a:lnTo>
                    <a:pt x="176045" y="1042133"/>
                  </a:lnTo>
                  <a:lnTo>
                    <a:pt x="176045" y="3786387"/>
                  </a:lnTo>
                  <a:lnTo>
                    <a:pt x="2128211" y="3786387"/>
                  </a:lnTo>
                  <a:lnTo>
                    <a:pt x="2128211" y="1722464"/>
                  </a:lnTo>
                  <a:lnTo>
                    <a:pt x="2131710" y="1728524"/>
                  </a:lnTo>
                  <a:lnTo>
                    <a:pt x="2527059" y="1040609"/>
                  </a:lnTo>
                  <a:lnTo>
                    <a:pt x="2244788" y="1040049"/>
                  </a:lnTo>
                  <a:lnTo>
                    <a:pt x="1480585" y="2413264"/>
                  </a:lnTo>
                  <a:lnTo>
                    <a:pt x="1264147" y="2413264"/>
                  </a:lnTo>
                  <a:lnTo>
                    <a:pt x="2028589" y="1039620"/>
                  </a:lnTo>
                  <a:close/>
                  <a:moveTo>
                    <a:pt x="2607143" y="0"/>
                  </a:moveTo>
                  <a:lnTo>
                    <a:pt x="2823581" y="0"/>
                  </a:lnTo>
                  <a:lnTo>
                    <a:pt x="2342071" y="865238"/>
                  </a:lnTo>
                  <a:lnTo>
                    <a:pt x="2823581" y="866194"/>
                  </a:lnTo>
                  <a:lnTo>
                    <a:pt x="2304256" y="1769829"/>
                  </a:lnTo>
                  <a:lnTo>
                    <a:pt x="2304256" y="3962432"/>
                  </a:lnTo>
                  <a:lnTo>
                    <a:pt x="0" y="3962432"/>
                  </a:lnTo>
                  <a:lnTo>
                    <a:pt x="0" y="866088"/>
                  </a:lnTo>
                  <a:lnTo>
                    <a:pt x="1767662" y="866088"/>
                  </a:lnTo>
                  <a:lnTo>
                    <a:pt x="1766512" y="864096"/>
                  </a:lnTo>
                  <a:lnTo>
                    <a:pt x="2125872" y="8648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>
                <a:solidFill>
                  <a:srgbClr val="00FF00"/>
                </a:solidFill>
              </a:endParaRPr>
            </a:p>
          </p:txBody>
        </p:sp>
        <p:sp>
          <p:nvSpPr>
            <p:cNvPr id="16" name="Oval 21">
              <a:extLst>
                <a:ext uri="{FF2B5EF4-FFF2-40B4-BE49-F238E27FC236}">
                  <a16:creationId xmlns="" xmlns:a16="http://schemas.microsoft.com/office/drawing/2014/main" id="{6757C92D-147D-4158-917E-4FCD085268D7}"/>
                </a:ext>
              </a:extLst>
            </p:cNvPr>
            <p:cNvSpPr/>
            <p:nvPr/>
          </p:nvSpPr>
          <p:spPr>
            <a:xfrm rot="14306008">
              <a:off x="5552875" y="2870125"/>
              <a:ext cx="1064408" cy="877308"/>
            </a:xfrm>
            <a:custGeom>
              <a:avLst/>
              <a:gdLst/>
              <a:ahLst/>
              <a:cxnLst/>
              <a:rect l="l" t="t" r="r" b="b"/>
              <a:pathLst>
                <a:path w="4088377" h="3321003">
                  <a:moveTo>
                    <a:pt x="1365628" y="1622218"/>
                  </a:moveTo>
                  <a:cubicBezTo>
                    <a:pt x="1121373" y="1556771"/>
                    <a:pt x="870309" y="1701722"/>
                    <a:pt x="804861" y="1945977"/>
                  </a:cubicBezTo>
                  <a:cubicBezTo>
                    <a:pt x="739413" y="2190232"/>
                    <a:pt x="884365" y="2441296"/>
                    <a:pt x="1128620" y="2506744"/>
                  </a:cubicBezTo>
                  <a:cubicBezTo>
                    <a:pt x="1372875" y="2572191"/>
                    <a:pt x="1623939" y="2427240"/>
                    <a:pt x="1689387" y="2182985"/>
                  </a:cubicBezTo>
                  <a:cubicBezTo>
                    <a:pt x="1754835" y="1938730"/>
                    <a:pt x="1609883" y="1687666"/>
                    <a:pt x="1365628" y="1622218"/>
                  </a:cubicBezTo>
                  <a:close/>
                  <a:moveTo>
                    <a:pt x="1447099" y="1318163"/>
                  </a:moveTo>
                  <a:cubicBezTo>
                    <a:pt x="1859279" y="1428606"/>
                    <a:pt x="2103885" y="1852277"/>
                    <a:pt x="1993442" y="2264456"/>
                  </a:cubicBezTo>
                  <a:cubicBezTo>
                    <a:pt x="1882999" y="2676636"/>
                    <a:pt x="1459328" y="2921242"/>
                    <a:pt x="1047149" y="2810799"/>
                  </a:cubicBezTo>
                  <a:cubicBezTo>
                    <a:pt x="634969" y="2700356"/>
                    <a:pt x="390363" y="2276685"/>
                    <a:pt x="500806" y="1864505"/>
                  </a:cubicBezTo>
                  <a:cubicBezTo>
                    <a:pt x="611249" y="1452326"/>
                    <a:pt x="1034920" y="1207720"/>
                    <a:pt x="1447099" y="1318163"/>
                  </a:cubicBezTo>
                  <a:close/>
                  <a:moveTo>
                    <a:pt x="1476725" y="1207597"/>
                  </a:moveTo>
                  <a:cubicBezTo>
                    <a:pt x="1003481" y="1080792"/>
                    <a:pt x="517045" y="1361635"/>
                    <a:pt x="390240" y="1834879"/>
                  </a:cubicBezTo>
                  <a:cubicBezTo>
                    <a:pt x="263435" y="2308124"/>
                    <a:pt x="544279" y="2794559"/>
                    <a:pt x="1017523" y="2921365"/>
                  </a:cubicBezTo>
                  <a:cubicBezTo>
                    <a:pt x="1490767" y="3048170"/>
                    <a:pt x="1977202" y="2767326"/>
                    <a:pt x="2104008" y="2294082"/>
                  </a:cubicBezTo>
                  <a:cubicBezTo>
                    <a:pt x="2230813" y="1820838"/>
                    <a:pt x="1949969" y="1334403"/>
                    <a:pt x="1476725" y="1207597"/>
                  </a:cubicBezTo>
                  <a:close/>
                  <a:moveTo>
                    <a:pt x="3290290" y="1590224"/>
                  </a:moveTo>
                  <a:cubicBezTo>
                    <a:pt x="3269727" y="1586016"/>
                    <a:pt x="3248437" y="1583806"/>
                    <a:pt x="3226630" y="1583806"/>
                  </a:cubicBezTo>
                  <a:cubicBezTo>
                    <a:pt x="3052179" y="1583806"/>
                    <a:pt x="2910758" y="1725227"/>
                    <a:pt x="2910758" y="1899678"/>
                  </a:cubicBezTo>
                  <a:cubicBezTo>
                    <a:pt x="2910758" y="2074130"/>
                    <a:pt x="3052179" y="2215551"/>
                    <a:pt x="3226630" y="2215550"/>
                  </a:cubicBezTo>
                  <a:cubicBezTo>
                    <a:pt x="3401082" y="2215551"/>
                    <a:pt x="3542503" y="2074130"/>
                    <a:pt x="3542502" y="1899678"/>
                  </a:cubicBezTo>
                  <a:cubicBezTo>
                    <a:pt x="3542503" y="1747033"/>
                    <a:pt x="3434228" y="1619677"/>
                    <a:pt x="3290290" y="1590224"/>
                  </a:cubicBezTo>
                  <a:close/>
                  <a:moveTo>
                    <a:pt x="3334055" y="1377473"/>
                  </a:moveTo>
                  <a:cubicBezTo>
                    <a:pt x="3576950" y="1427177"/>
                    <a:pt x="3759665" y="1642090"/>
                    <a:pt x="3759665" y="1899678"/>
                  </a:cubicBezTo>
                  <a:cubicBezTo>
                    <a:pt x="3759665" y="2194064"/>
                    <a:pt x="3521017" y="2432713"/>
                    <a:pt x="3226630" y="2432713"/>
                  </a:cubicBezTo>
                  <a:cubicBezTo>
                    <a:pt x="2932244" y="2432712"/>
                    <a:pt x="2693596" y="2194065"/>
                    <a:pt x="2693596" y="1899678"/>
                  </a:cubicBezTo>
                  <a:cubicBezTo>
                    <a:pt x="2693596" y="1605292"/>
                    <a:pt x="2932244" y="1366644"/>
                    <a:pt x="3226630" y="1366644"/>
                  </a:cubicBezTo>
                  <a:cubicBezTo>
                    <a:pt x="3263429" y="1366644"/>
                    <a:pt x="3299356" y="1370373"/>
                    <a:pt x="3334055" y="1377473"/>
                  </a:cubicBezTo>
                  <a:close/>
                  <a:moveTo>
                    <a:pt x="1391137" y="789478"/>
                  </a:moveTo>
                  <a:lnTo>
                    <a:pt x="1759910" y="888290"/>
                  </a:lnTo>
                  <a:lnTo>
                    <a:pt x="1754625" y="1202375"/>
                  </a:lnTo>
                  <a:lnTo>
                    <a:pt x="1744979" y="1199790"/>
                  </a:lnTo>
                  <a:cubicBezTo>
                    <a:pt x="1823578" y="1244024"/>
                    <a:pt x="1894617" y="1298265"/>
                    <a:pt x="1954704" y="1362586"/>
                  </a:cubicBezTo>
                  <a:lnTo>
                    <a:pt x="2234317" y="1293059"/>
                  </a:lnTo>
                  <a:lnTo>
                    <a:pt x="2413554" y="1630152"/>
                  </a:lnTo>
                  <a:lnTo>
                    <a:pt x="2214321" y="1809770"/>
                  </a:lnTo>
                  <a:cubicBezTo>
                    <a:pt x="2239296" y="1900740"/>
                    <a:pt x="2251067" y="1995997"/>
                    <a:pt x="2246841" y="2092825"/>
                  </a:cubicBezTo>
                  <a:lnTo>
                    <a:pt x="2495698" y="2230974"/>
                  </a:lnTo>
                  <a:lnTo>
                    <a:pt x="2396885" y="2599747"/>
                  </a:lnTo>
                  <a:lnTo>
                    <a:pt x="2094912" y="2594668"/>
                  </a:lnTo>
                  <a:cubicBezTo>
                    <a:pt x="2056732" y="2658461"/>
                    <a:pt x="2010475" y="2715996"/>
                    <a:pt x="1958644" y="2767359"/>
                  </a:cubicBezTo>
                  <a:lnTo>
                    <a:pt x="2057814" y="3026193"/>
                  </a:lnTo>
                  <a:lnTo>
                    <a:pt x="1745078" y="3245174"/>
                  </a:lnTo>
                  <a:lnTo>
                    <a:pt x="1507869" y="3039237"/>
                  </a:lnTo>
                  <a:lnTo>
                    <a:pt x="1536736" y="3019025"/>
                  </a:lnTo>
                  <a:cubicBezTo>
                    <a:pt x="1445878" y="3048429"/>
                    <a:pt x="1349798" y="3062567"/>
                    <a:pt x="1251837" y="3062021"/>
                  </a:cubicBezTo>
                  <a:lnTo>
                    <a:pt x="1108065" y="3321003"/>
                  </a:lnTo>
                  <a:lnTo>
                    <a:pt x="739291" y="3222191"/>
                  </a:lnTo>
                  <a:lnTo>
                    <a:pt x="744274" y="2926021"/>
                  </a:lnTo>
                  <a:cubicBezTo>
                    <a:pt x="666128" y="2881484"/>
                    <a:pt x="595548" y="2827017"/>
                    <a:pt x="535891" y="2762576"/>
                  </a:cubicBezTo>
                  <a:lnTo>
                    <a:pt x="540671" y="2772825"/>
                  </a:lnTo>
                  <a:lnTo>
                    <a:pt x="232276" y="2832568"/>
                  </a:lnTo>
                  <a:lnTo>
                    <a:pt x="70927" y="2486556"/>
                  </a:lnTo>
                  <a:lnTo>
                    <a:pt x="279495" y="2317444"/>
                  </a:lnTo>
                  <a:cubicBezTo>
                    <a:pt x="257233" y="2235849"/>
                    <a:pt x="245603" y="2150814"/>
                    <a:pt x="245586" y="2064274"/>
                  </a:cubicBezTo>
                  <a:lnTo>
                    <a:pt x="0" y="1927940"/>
                  </a:lnTo>
                  <a:lnTo>
                    <a:pt x="98812" y="1559167"/>
                  </a:lnTo>
                  <a:lnTo>
                    <a:pt x="380240" y="1563901"/>
                  </a:lnTo>
                  <a:cubicBezTo>
                    <a:pt x="418421" y="1496524"/>
                    <a:pt x="464524" y="1435092"/>
                    <a:pt x="516679" y="1380105"/>
                  </a:cubicBezTo>
                  <a:lnTo>
                    <a:pt x="422419" y="1089378"/>
                  </a:lnTo>
                  <a:lnTo>
                    <a:pt x="746189" y="887063"/>
                  </a:lnTo>
                  <a:lnTo>
                    <a:pt x="972292" y="1105134"/>
                  </a:lnTo>
                  <a:lnTo>
                    <a:pt x="970019" y="1106554"/>
                  </a:lnTo>
                  <a:cubicBezTo>
                    <a:pt x="1058903" y="1078586"/>
                    <a:pt x="1152743" y="1065659"/>
                    <a:pt x="1248316" y="1066709"/>
                  </a:cubicBezTo>
                  <a:lnTo>
                    <a:pt x="1238669" y="1064125"/>
                  </a:lnTo>
                  <a:close/>
                  <a:moveTo>
                    <a:pt x="3349970" y="1300109"/>
                  </a:moveTo>
                  <a:cubicBezTo>
                    <a:pt x="3310130" y="1291957"/>
                    <a:pt x="3268880" y="1287676"/>
                    <a:pt x="3226630" y="1287676"/>
                  </a:cubicBezTo>
                  <a:cubicBezTo>
                    <a:pt x="2888631" y="1287676"/>
                    <a:pt x="2614628" y="1561679"/>
                    <a:pt x="2614628" y="1899678"/>
                  </a:cubicBezTo>
                  <a:cubicBezTo>
                    <a:pt x="2614628" y="2237678"/>
                    <a:pt x="2888630" y="2511680"/>
                    <a:pt x="3226630" y="2511681"/>
                  </a:cubicBezTo>
                  <a:cubicBezTo>
                    <a:pt x="3564630" y="2511681"/>
                    <a:pt x="3838633" y="2237678"/>
                    <a:pt x="3838633" y="1899678"/>
                  </a:cubicBezTo>
                  <a:cubicBezTo>
                    <a:pt x="3838632" y="1603928"/>
                    <a:pt x="3628849" y="1357176"/>
                    <a:pt x="3349970" y="1300109"/>
                  </a:cubicBezTo>
                  <a:close/>
                  <a:moveTo>
                    <a:pt x="3358324" y="1024334"/>
                  </a:moveTo>
                  <a:lnTo>
                    <a:pt x="3410883" y="1234575"/>
                  </a:lnTo>
                  <a:lnTo>
                    <a:pt x="3403994" y="1234575"/>
                  </a:lnTo>
                  <a:cubicBezTo>
                    <a:pt x="3464268" y="1250018"/>
                    <a:pt x="3521292" y="1273478"/>
                    <a:pt x="3572818" y="1305612"/>
                  </a:cubicBezTo>
                  <a:lnTo>
                    <a:pt x="3746730" y="1209354"/>
                  </a:lnTo>
                  <a:lnTo>
                    <a:pt x="3926358" y="1401981"/>
                  </a:lnTo>
                  <a:lnTo>
                    <a:pt x="3825667" y="1557247"/>
                  </a:lnTo>
                  <a:cubicBezTo>
                    <a:pt x="3858552" y="1613408"/>
                    <a:pt x="3883404" y="1674784"/>
                    <a:pt x="3897877" y="1740062"/>
                  </a:cubicBezTo>
                  <a:lnTo>
                    <a:pt x="4088377" y="1787686"/>
                  </a:lnTo>
                  <a:lnTo>
                    <a:pt x="4088377" y="2051071"/>
                  </a:lnTo>
                  <a:lnTo>
                    <a:pt x="3886243" y="2101605"/>
                  </a:lnTo>
                  <a:cubicBezTo>
                    <a:pt x="3872191" y="2150933"/>
                    <a:pt x="3851639" y="2197531"/>
                    <a:pt x="3826272" y="2241013"/>
                  </a:cubicBezTo>
                  <a:lnTo>
                    <a:pt x="3938572" y="2395786"/>
                  </a:lnTo>
                  <a:lnTo>
                    <a:pt x="3769272" y="2597551"/>
                  </a:lnTo>
                  <a:lnTo>
                    <a:pt x="3574432" y="2502674"/>
                  </a:lnTo>
                  <a:lnTo>
                    <a:pt x="3590059" y="2484050"/>
                  </a:lnTo>
                  <a:cubicBezTo>
                    <a:pt x="3534764" y="2519868"/>
                    <a:pt x="3473263" y="2546445"/>
                    <a:pt x="3407886" y="2563572"/>
                  </a:cubicBezTo>
                  <a:lnTo>
                    <a:pt x="3358323" y="2761823"/>
                  </a:lnTo>
                  <a:lnTo>
                    <a:pt x="3094938" y="2761823"/>
                  </a:lnTo>
                  <a:lnTo>
                    <a:pt x="3045375" y="2563574"/>
                  </a:lnTo>
                  <a:cubicBezTo>
                    <a:pt x="2985349" y="2547848"/>
                    <a:pt x="2928591" y="2524155"/>
                    <a:pt x="2877330" y="2491865"/>
                  </a:cubicBezTo>
                  <a:lnTo>
                    <a:pt x="2882346" y="2497841"/>
                  </a:lnTo>
                  <a:lnTo>
                    <a:pt x="2687507" y="2592718"/>
                  </a:lnTo>
                  <a:lnTo>
                    <a:pt x="2518206" y="2390954"/>
                  </a:lnTo>
                  <a:lnTo>
                    <a:pt x="2626994" y="2241021"/>
                  </a:lnTo>
                  <a:cubicBezTo>
                    <a:pt x="2597591" y="2190623"/>
                    <a:pt x="2574657" y="2136035"/>
                    <a:pt x="2559194" y="2078370"/>
                  </a:cubicBezTo>
                  <a:lnTo>
                    <a:pt x="2371198" y="2031371"/>
                  </a:lnTo>
                  <a:lnTo>
                    <a:pt x="2371198" y="1767986"/>
                  </a:lnTo>
                  <a:lnTo>
                    <a:pt x="2559579" y="1720890"/>
                  </a:lnTo>
                  <a:cubicBezTo>
                    <a:pt x="2572992" y="1669175"/>
                    <a:pt x="2592745" y="1620006"/>
                    <a:pt x="2617681" y="1574051"/>
                  </a:cubicBezTo>
                  <a:lnTo>
                    <a:pt x="2502958" y="1397149"/>
                  </a:lnTo>
                  <a:lnTo>
                    <a:pt x="2682587" y="1204520"/>
                  </a:lnTo>
                  <a:lnTo>
                    <a:pt x="2872193" y="1309466"/>
                  </a:lnTo>
                  <a:lnTo>
                    <a:pt x="2870932" y="1310818"/>
                  </a:lnTo>
                  <a:cubicBezTo>
                    <a:pt x="2925169" y="1276310"/>
                    <a:pt x="2985393" y="1250941"/>
                    <a:pt x="3049268" y="1234575"/>
                  </a:cubicBezTo>
                  <a:lnTo>
                    <a:pt x="3042378" y="1234576"/>
                  </a:lnTo>
                  <a:lnTo>
                    <a:pt x="3094939" y="1024334"/>
                  </a:lnTo>
                  <a:close/>
                  <a:moveTo>
                    <a:pt x="2786480" y="402820"/>
                  </a:moveTo>
                  <a:cubicBezTo>
                    <a:pt x="2745900" y="389943"/>
                    <a:pt x="2701172" y="388627"/>
                    <a:pt x="2657264" y="401580"/>
                  </a:cubicBezTo>
                  <a:cubicBezTo>
                    <a:pt x="2540176" y="436121"/>
                    <a:pt x="2473258" y="559041"/>
                    <a:pt x="2507800" y="676128"/>
                  </a:cubicBezTo>
                  <a:cubicBezTo>
                    <a:pt x="2542340" y="793216"/>
                    <a:pt x="2665260" y="860133"/>
                    <a:pt x="2782348" y="825592"/>
                  </a:cubicBezTo>
                  <a:cubicBezTo>
                    <a:pt x="2899435" y="791051"/>
                    <a:pt x="2966353" y="668132"/>
                    <a:pt x="2931812" y="551045"/>
                  </a:cubicBezTo>
                  <a:cubicBezTo>
                    <a:pt x="2910223" y="477864"/>
                    <a:pt x="2854113" y="424282"/>
                    <a:pt x="2786480" y="402820"/>
                  </a:cubicBezTo>
                  <a:close/>
                  <a:moveTo>
                    <a:pt x="2932202" y="47278"/>
                  </a:moveTo>
                  <a:lnTo>
                    <a:pt x="3090904" y="140999"/>
                  </a:lnTo>
                  <a:lnTo>
                    <a:pt x="3054065" y="265147"/>
                  </a:lnTo>
                  <a:cubicBezTo>
                    <a:pt x="3087256" y="296329"/>
                    <a:pt x="3116089" y="332603"/>
                    <a:pt x="3138727" y="373550"/>
                  </a:cubicBezTo>
                  <a:lnTo>
                    <a:pt x="3276016" y="367796"/>
                  </a:lnTo>
                  <a:lnTo>
                    <a:pt x="3328165" y="544574"/>
                  </a:lnTo>
                  <a:lnTo>
                    <a:pt x="3202503" y="618514"/>
                  </a:lnTo>
                  <a:cubicBezTo>
                    <a:pt x="3202838" y="654403"/>
                    <a:pt x="3198271" y="689748"/>
                    <a:pt x="3189855" y="723955"/>
                  </a:cubicBezTo>
                  <a:lnTo>
                    <a:pt x="3295873" y="805599"/>
                  </a:lnTo>
                  <a:lnTo>
                    <a:pt x="3222192" y="974540"/>
                  </a:lnTo>
                  <a:lnTo>
                    <a:pt x="3072634" y="949439"/>
                  </a:lnTo>
                  <a:lnTo>
                    <a:pt x="3079435" y="933845"/>
                  </a:lnTo>
                  <a:cubicBezTo>
                    <a:pt x="3049413" y="968833"/>
                    <a:pt x="3013398" y="998848"/>
                    <a:pt x="2972910" y="1023288"/>
                  </a:cubicBezTo>
                  <a:lnTo>
                    <a:pt x="2978897" y="1166163"/>
                  </a:lnTo>
                  <a:lnTo>
                    <a:pt x="2802119" y="1218312"/>
                  </a:lnTo>
                  <a:lnTo>
                    <a:pt x="2729602" y="1095065"/>
                  </a:lnTo>
                  <a:cubicBezTo>
                    <a:pt x="2686199" y="1096396"/>
                    <a:pt x="2643414" y="1091732"/>
                    <a:pt x="2602615" y="1080209"/>
                  </a:cubicBezTo>
                  <a:lnTo>
                    <a:pt x="2607165" y="1083226"/>
                  </a:lnTo>
                  <a:lnTo>
                    <a:pt x="2495179" y="1185484"/>
                  </a:lnTo>
                  <a:lnTo>
                    <a:pt x="2341599" y="1083585"/>
                  </a:lnTo>
                  <a:lnTo>
                    <a:pt x="2384929" y="961414"/>
                  </a:lnTo>
                  <a:cubicBezTo>
                    <a:pt x="2355215" y="933409"/>
                    <a:pt x="2329015" y="901312"/>
                    <a:pt x="2307218" y="865670"/>
                  </a:cubicBezTo>
                  <a:lnTo>
                    <a:pt x="2171734" y="871348"/>
                  </a:lnTo>
                  <a:lnTo>
                    <a:pt x="2119584" y="694571"/>
                  </a:lnTo>
                  <a:lnTo>
                    <a:pt x="2236697" y="625662"/>
                  </a:lnTo>
                  <a:cubicBezTo>
                    <a:pt x="2235459" y="588297"/>
                    <a:pt x="2238982" y="551385"/>
                    <a:pt x="2246620" y="515603"/>
                  </a:cubicBezTo>
                  <a:lnTo>
                    <a:pt x="2134594" y="419585"/>
                  </a:lnTo>
                  <a:lnTo>
                    <a:pt x="2217016" y="254732"/>
                  </a:lnTo>
                  <a:lnTo>
                    <a:pt x="2365055" y="287627"/>
                  </a:lnTo>
                  <a:lnTo>
                    <a:pt x="2364476" y="288784"/>
                  </a:lnTo>
                  <a:cubicBezTo>
                    <a:pt x="2394046" y="254885"/>
                    <a:pt x="2429444" y="225933"/>
                    <a:pt x="2469075" y="202302"/>
                  </a:cubicBezTo>
                  <a:lnTo>
                    <a:pt x="2464452" y="203666"/>
                  </a:lnTo>
                  <a:lnTo>
                    <a:pt x="2458102" y="52150"/>
                  </a:lnTo>
                  <a:lnTo>
                    <a:pt x="2634880" y="0"/>
                  </a:lnTo>
                  <a:lnTo>
                    <a:pt x="2711784" y="130703"/>
                  </a:lnTo>
                  <a:lnTo>
                    <a:pt x="2707159" y="132067"/>
                  </a:lnTo>
                  <a:cubicBezTo>
                    <a:pt x="2750672" y="130497"/>
                    <a:pt x="2793590" y="134953"/>
                    <a:pt x="2834535" y="1463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99156532-60D2-4954-AF57-BC474DCC2BFB}"/>
              </a:ext>
            </a:extLst>
          </p:cNvPr>
          <p:cNvSpPr txBox="1"/>
          <p:nvPr/>
        </p:nvSpPr>
        <p:spPr>
          <a:xfrm>
            <a:off x="6776621" y="4073747"/>
            <a:ext cx="5074483" cy="58477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sr-Latn-R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Zašto su navike važne?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="" xmlns:a16="http://schemas.microsoft.com/office/drawing/2014/main" id="{2C2B4F85-80A1-4571-86C2-2D5BB0018D0F}"/>
              </a:ext>
            </a:extLst>
          </p:cNvPr>
          <p:cNvGrpSpPr/>
          <p:nvPr/>
        </p:nvGrpSpPr>
        <p:grpSpPr>
          <a:xfrm flipV="1">
            <a:off x="588974" y="2294260"/>
            <a:ext cx="4595534" cy="66801"/>
            <a:chOff x="588974" y="2600732"/>
            <a:chExt cx="4595534" cy="4257280"/>
          </a:xfrm>
        </p:grpSpPr>
        <p:sp>
          <p:nvSpPr>
            <p:cNvPr id="50" name="Rectangle 49">
              <a:extLst>
                <a:ext uri="{FF2B5EF4-FFF2-40B4-BE49-F238E27FC236}">
                  <a16:creationId xmlns="" xmlns:a16="http://schemas.microsoft.com/office/drawing/2014/main" id="{8C1129B5-3FE6-452F-AB9E-D58198E61D83}"/>
                </a:ext>
              </a:extLst>
            </p:cNvPr>
            <p:cNvSpPr/>
            <p:nvPr/>
          </p:nvSpPr>
          <p:spPr>
            <a:xfrm>
              <a:off x="588974" y="2600732"/>
              <a:ext cx="717093" cy="425726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="" xmlns:a16="http://schemas.microsoft.com/office/drawing/2014/main" id="{DAE75A59-E0DA-4777-B20F-A56574D65162}"/>
                </a:ext>
              </a:extLst>
            </p:cNvPr>
            <p:cNvSpPr/>
            <p:nvPr/>
          </p:nvSpPr>
          <p:spPr>
            <a:xfrm>
              <a:off x="1367753" y="2600732"/>
              <a:ext cx="717093" cy="42572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AB91A189-32A1-46E0-A88C-E6804FB4D533}"/>
                </a:ext>
              </a:extLst>
            </p:cNvPr>
            <p:cNvSpPr/>
            <p:nvPr/>
          </p:nvSpPr>
          <p:spPr>
            <a:xfrm>
              <a:off x="2146532" y="2600732"/>
              <a:ext cx="717093" cy="42572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="" xmlns:a16="http://schemas.microsoft.com/office/drawing/2014/main" id="{E5095F1D-D8DF-4FC6-878C-33471A5DF843}"/>
                </a:ext>
              </a:extLst>
            </p:cNvPr>
            <p:cNvSpPr/>
            <p:nvPr/>
          </p:nvSpPr>
          <p:spPr>
            <a:xfrm>
              <a:off x="2925311" y="2600732"/>
              <a:ext cx="717093" cy="425726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3704090" y="2600732"/>
              <a:ext cx="717093" cy="425726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4467415" y="2600745"/>
              <a:ext cx="717093" cy="425726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5" name="Smiley Face 94"/>
          <p:cNvSpPr/>
          <p:nvPr/>
        </p:nvSpPr>
        <p:spPr>
          <a:xfrm>
            <a:off x="4563201" y="605711"/>
            <a:ext cx="541421" cy="505326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Group 126"/>
          <p:cNvGrpSpPr/>
          <p:nvPr/>
        </p:nvGrpSpPr>
        <p:grpSpPr>
          <a:xfrm>
            <a:off x="601220" y="1335653"/>
            <a:ext cx="4581875" cy="1132058"/>
            <a:chOff x="587572" y="312080"/>
            <a:chExt cx="4581875" cy="1132058"/>
          </a:xfrm>
        </p:grpSpPr>
        <p:sp>
          <p:nvSpPr>
            <p:cNvPr id="89" name="TextBox 88">
              <a:extLst>
                <a:ext uri="{FF2B5EF4-FFF2-40B4-BE49-F238E27FC236}">
                  <a16:creationId xmlns="" xmlns:a16="http://schemas.microsoft.com/office/drawing/2014/main" id="{17172AF1-47AA-4C49-B9BF-4BA25F755221}"/>
                </a:ext>
              </a:extLst>
            </p:cNvPr>
            <p:cNvSpPr txBox="1"/>
            <p:nvPr/>
          </p:nvSpPr>
          <p:spPr>
            <a:xfrm>
              <a:off x="587572" y="336142"/>
              <a:ext cx="711839" cy="110799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Latn-RS" altLang="ko-KR" sz="6600" b="1" dirty="0" smtClean="0">
                  <a:solidFill>
                    <a:srgbClr val="00FF00"/>
                  </a:solidFill>
                  <a:latin typeface="Arial Black" pitchFamily="34" charset="0"/>
                  <a:cs typeface="Arial" pitchFamily="34" charset="0"/>
                </a:rPr>
                <a:t>N</a:t>
              </a:r>
              <a:endParaRPr lang="ko-KR" altLang="en-US" sz="6600" b="1" dirty="0">
                <a:solidFill>
                  <a:srgbClr val="00FF00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="" xmlns:a16="http://schemas.microsoft.com/office/drawing/2014/main" id="{17172AF1-47AA-4C49-B9BF-4BA25F755221}"/>
                </a:ext>
              </a:extLst>
            </p:cNvPr>
            <p:cNvSpPr txBox="1"/>
            <p:nvPr/>
          </p:nvSpPr>
          <p:spPr>
            <a:xfrm>
              <a:off x="1369624" y="336142"/>
              <a:ext cx="711839" cy="110799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Latn-RS" altLang="ko-KR" sz="6600" b="1" dirty="0" smtClean="0">
                  <a:solidFill>
                    <a:schemeClr val="accent2">
                      <a:lumMod val="75000"/>
                    </a:schemeClr>
                  </a:solidFill>
                  <a:latin typeface="Arial Black" pitchFamily="34" charset="0"/>
                  <a:cs typeface="Arial" pitchFamily="34" charset="0"/>
                </a:rPr>
                <a:t>A</a:t>
              </a:r>
              <a:endParaRPr lang="ko-KR" altLang="en-US" sz="6600" b="1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="" xmlns:a16="http://schemas.microsoft.com/office/drawing/2014/main" id="{17172AF1-47AA-4C49-B9BF-4BA25F755221}"/>
                </a:ext>
              </a:extLst>
            </p:cNvPr>
            <p:cNvSpPr txBox="1"/>
            <p:nvPr/>
          </p:nvSpPr>
          <p:spPr>
            <a:xfrm>
              <a:off x="2151676" y="324111"/>
              <a:ext cx="711839" cy="110799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Latn-RS" altLang="ko-KR" sz="6600" b="1" dirty="0" smtClean="0">
                  <a:solidFill>
                    <a:schemeClr val="accent3">
                      <a:lumMod val="75000"/>
                    </a:schemeClr>
                  </a:solidFill>
                  <a:latin typeface="Arial Black" pitchFamily="34" charset="0"/>
                  <a:cs typeface="Arial" pitchFamily="34" charset="0"/>
                </a:rPr>
                <a:t>V</a:t>
              </a:r>
              <a:endParaRPr lang="ko-KR" altLang="en-US" sz="6600" b="1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="" xmlns:a16="http://schemas.microsoft.com/office/drawing/2014/main" id="{17172AF1-47AA-4C49-B9BF-4BA25F755221}"/>
                </a:ext>
              </a:extLst>
            </p:cNvPr>
            <p:cNvSpPr txBox="1"/>
            <p:nvPr/>
          </p:nvSpPr>
          <p:spPr>
            <a:xfrm>
              <a:off x="2921697" y="324111"/>
              <a:ext cx="711839" cy="110799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Latn-RS" altLang="ko-KR" sz="6600" b="1" dirty="0" smtClean="0">
                  <a:solidFill>
                    <a:schemeClr val="accent4">
                      <a:lumMod val="75000"/>
                    </a:schemeClr>
                  </a:solidFill>
                  <a:latin typeface="Arial Black" pitchFamily="34" charset="0"/>
                  <a:cs typeface="Arial" pitchFamily="34" charset="0"/>
                </a:rPr>
                <a:t>I</a:t>
              </a:r>
              <a:endParaRPr lang="ko-KR" altLang="en-US" sz="6600" b="1" dirty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="" xmlns:a16="http://schemas.microsoft.com/office/drawing/2014/main" id="{17172AF1-47AA-4C49-B9BF-4BA25F755221}"/>
                </a:ext>
              </a:extLst>
            </p:cNvPr>
            <p:cNvSpPr txBox="1"/>
            <p:nvPr/>
          </p:nvSpPr>
          <p:spPr>
            <a:xfrm>
              <a:off x="3679686" y="312080"/>
              <a:ext cx="711839" cy="110799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Latn-RS" altLang="ko-KR" sz="6600" b="1" dirty="0" smtClean="0">
                  <a:solidFill>
                    <a:schemeClr val="accent5">
                      <a:lumMod val="75000"/>
                    </a:schemeClr>
                  </a:solidFill>
                  <a:latin typeface="Arial Black" pitchFamily="34" charset="0"/>
                  <a:cs typeface="Arial" pitchFamily="34" charset="0"/>
                </a:rPr>
                <a:t>K</a:t>
              </a:r>
              <a:endParaRPr lang="ko-KR" altLang="en-US" sz="6600" b="1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="" xmlns:a16="http://schemas.microsoft.com/office/drawing/2014/main" id="{17172AF1-47AA-4C49-B9BF-4BA25F755221}"/>
                </a:ext>
              </a:extLst>
            </p:cNvPr>
            <p:cNvSpPr txBox="1"/>
            <p:nvPr/>
          </p:nvSpPr>
          <p:spPr>
            <a:xfrm>
              <a:off x="4457608" y="312080"/>
              <a:ext cx="711839" cy="110799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Latn-RS" altLang="ko-KR" sz="6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Black" pitchFamily="34" charset="0"/>
                  <a:cs typeface="Arial" pitchFamily="34" charset="0"/>
                </a:rPr>
                <a:t>E</a:t>
              </a:r>
              <a:endParaRPr lang="ko-KR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  <a:cs typeface="Arial" pitchFamily="34" charset="0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="" xmlns:a16="http://schemas.microsoft.com/office/drawing/2014/main" id="{2C2B4F85-80A1-4571-86C2-2D5BB0018D0F}"/>
              </a:ext>
            </a:extLst>
          </p:cNvPr>
          <p:cNvGrpSpPr/>
          <p:nvPr/>
        </p:nvGrpSpPr>
        <p:grpSpPr>
          <a:xfrm flipV="1">
            <a:off x="591249" y="3483895"/>
            <a:ext cx="4595534" cy="45719"/>
            <a:chOff x="588974" y="2600732"/>
            <a:chExt cx="4595534" cy="4257280"/>
          </a:xfrm>
        </p:grpSpPr>
        <p:sp>
          <p:nvSpPr>
            <p:cNvPr id="100" name="Rectangle 99">
              <a:extLst>
                <a:ext uri="{FF2B5EF4-FFF2-40B4-BE49-F238E27FC236}">
                  <a16:creationId xmlns="" xmlns:a16="http://schemas.microsoft.com/office/drawing/2014/main" id="{8C1129B5-3FE6-452F-AB9E-D58198E61D83}"/>
                </a:ext>
              </a:extLst>
            </p:cNvPr>
            <p:cNvSpPr/>
            <p:nvPr/>
          </p:nvSpPr>
          <p:spPr>
            <a:xfrm>
              <a:off x="588974" y="2600732"/>
              <a:ext cx="717093" cy="425726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="" xmlns:a16="http://schemas.microsoft.com/office/drawing/2014/main" id="{DAE75A59-E0DA-4777-B20F-A56574D65162}"/>
                </a:ext>
              </a:extLst>
            </p:cNvPr>
            <p:cNvSpPr/>
            <p:nvPr/>
          </p:nvSpPr>
          <p:spPr>
            <a:xfrm>
              <a:off x="1367753" y="2600732"/>
              <a:ext cx="717093" cy="42572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="" xmlns:a16="http://schemas.microsoft.com/office/drawing/2014/main" id="{AB91A189-32A1-46E0-A88C-E6804FB4D533}"/>
                </a:ext>
              </a:extLst>
            </p:cNvPr>
            <p:cNvSpPr/>
            <p:nvPr/>
          </p:nvSpPr>
          <p:spPr>
            <a:xfrm>
              <a:off x="2146532" y="2600732"/>
              <a:ext cx="717093" cy="42572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="" xmlns:a16="http://schemas.microsoft.com/office/drawing/2014/main" id="{E5095F1D-D8DF-4FC6-878C-33471A5DF843}"/>
                </a:ext>
              </a:extLst>
            </p:cNvPr>
            <p:cNvSpPr/>
            <p:nvPr/>
          </p:nvSpPr>
          <p:spPr>
            <a:xfrm>
              <a:off x="2925311" y="2600732"/>
              <a:ext cx="717093" cy="425726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3704090" y="2600732"/>
              <a:ext cx="717093" cy="425726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4467415" y="2600745"/>
              <a:ext cx="717093" cy="425726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="" xmlns:a16="http://schemas.microsoft.com/office/drawing/2014/main" id="{2C2B4F85-80A1-4571-86C2-2D5BB0018D0F}"/>
              </a:ext>
            </a:extLst>
          </p:cNvPr>
          <p:cNvGrpSpPr/>
          <p:nvPr/>
        </p:nvGrpSpPr>
        <p:grpSpPr>
          <a:xfrm flipV="1">
            <a:off x="591249" y="4371010"/>
            <a:ext cx="4595534" cy="45719"/>
            <a:chOff x="588974" y="2600732"/>
            <a:chExt cx="4595534" cy="4257280"/>
          </a:xfrm>
        </p:grpSpPr>
        <p:sp>
          <p:nvSpPr>
            <p:cNvPr id="107" name="Rectangle 106">
              <a:extLst>
                <a:ext uri="{FF2B5EF4-FFF2-40B4-BE49-F238E27FC236}">
                  <a16:creationId xmlns="" xmlns:a16="http://schemas.microsoft.com/office/drawing/2014/main" id="{8C1129B5-3FE6-452F-AB9E-D58198E61D83}"/>
                </a:ext>
              </a:extLst>
            </p:cNvPr>
            <p:cNvSpPr/>
            <p:nvPr/>
          </p:nvSpPr>
          <p:spPr>
            <a:xfrm>
              <a:off x="588974" y="2600732"/>
              <a:ext cx="717093" cy="425726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="" xmlns:a16="http://schemas.microsoft.com/office/drawing/2014/main" id="{DAE75A59-E0DA-4777-B20F-A56574D65162}"/>
                </a:ext>
              </a:extLst>
            </p:cNvPr>
            <p:cNvSpPr/>
            <p:nvPr/>
          </p:nvSpPr>
          <p:spPr>
            <a:xfrm>
              <a:off x="1367753" y="2600732"/>
              <a:ext cx="717093" cy="42572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="" xmlns:a16="http://schemas.microsoft.com/office/drawing/2014/main" id="{AB91A189-32A1-46E0-A88C-E6804FB4D533}"/>
                </a:ext>
              </a:extLst>
            </p:cNvPr>
            <p:cNvSpPr/>
            <p:nvPr/>
          </p:nvSpPr>
          <p:spPr>
            <a:xfrm>
              <a:off x="2146532" y="2600732"/>
              <a:ext cx="717093" cy="42572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="" xmlns:a16="http://schemas.microsoft.com/office/drawing/2014/main" id="{E5095F1D-D8DF-4FC6-878C-33471A5DF843}"/>
                </a:ext>
              </a:extLst>
            </p:cNvPr>
            <p:cNvSpPr/>
            <p:nvPr/>
          </p:nvSpPr>
          <p:spPr>
            <a:xfrm>
              <a:off x="2925311" y="2600732"/>
              <a:ext cx="717093" cy="425726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3704090" y="2600732"/>
              <a:ext cx="717093" cy="425726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4467415" y="2600745"/>
              <a:ext cx="717093" cy="425726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2C2B4F85-80A1-4571-86C2-2D5BB0018D0F}"/>
              </a:ext>
            </a:extLst>
          </p:cNvPr>
          <p:cNvGrpSpPr/>
          <p:nvPr/>
        </p:nvGrpSpPr>
        <p:grpSpPr>
          <a:xfrm flipV="1">
            <a:off x="591249" y="5271773"/>
            <a:ext cx="4595534" cy="45719"/>
            <a:chOff x="588974" y="2600732"/>
            <a:chExt cx="4595534" cy="4257280"/>
          </a:xfrm>
        </p:grpSpPr>
        <p:sp>
          <p:nvSpPr>
            <p:cNvPr id="114" name="Rectangle 113">
              <a:extLst>
                <a:ext uri="{FF2B5EF4-FFF2-40B4-BE49-F238E27FC236}">
                  <a16:creationId xmlns="" xmlns:a16="http://schemas.microsoft.com/office/drawing/2014/main" id="{8C1129B5-3FE6-452F-AB9E-D58198E61D83}"/>
                </a:ext>
              </a:extLst>
            </p:cNvPr>
            <p:cNvSpPr/>
            <p:nvPr/>
          </p:nvSpPr>
          <p:spPr>
            <a:xfrm>
              <a:off x="588974" y="2600732"/>
              <a:ext cx="717093" cy="425726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="" xmlns:a16="http://schemas.microsoft.com/office/drawing/2014/main" id="{DAE75A59-E0DA-4777-B20F-A56574D65162}"/>
                </a:ext>
              </a:extLst>
            </p:cNvPr>
            <p:cNvSpPr/>
            <p:nvPr/>
          </p:nvSpPr>
          <p:spPr>
            <a:xfrm>
              <a:off x="1367753" y="2600732"/>
              <a:ext cx="717093" cy="42572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="" xmlns:a16="http://schemas.microsoft.com/office/drawing/2014/main" id="{AB91A189-32A1-46E0-A88C-E6804FB4D533}"/>
                </a:ext>
              </a:extLst>
            </p:cNvPr>
            <p:cNvSpPr/>
            <p:nvPr/>
          </p:nvSpPr>
          <p:spPr>
            <a:xfrm>
              <a:off x="2146532" y="2600732"/>
              <a:ext cx="717093" cy="42572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="" xmlns:a16="http://schemas.microsoft.com/office/drawing/2014/main" id="{E5095F1D-D8DF-4FC6-878C-33471A5DF843}"/>
                </a:ext>
              </a:extLst>
            </p:cNvPr>
            <p:cNvSpPr/>
            <p:nvPr/>
          </p:nvSpPr>
          <p:spPr>
            <a:xfrm>
              <a:off x="2925311" y="2600732"/>
              <a:ext cx="717093" cy="425726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3704090" y="2600732"/>
              <a:ext cx="717093" cy="425726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4467415" y="2600745"/>
              <a:ext cx="717093" cy="425726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="" xmlns:a16="http://schemas.microsoft.com/office/drawing/2014/main" id="{2C2B4F85-80A1-4571-86C2-2D5BB0018D0F}"/>
              </a:ext>
            </a:extLst>
          </p:cNvPr>
          <p:cNvGrpSpPr/>
          <p:nvPr/>
        </p:nvGrpSpPr>
        <p:grpSpPr>
          <a:xfrm flipV="1">
            <a:off x="591249" y="6186183"/>
            <a:ext cx="4595534" cy="45719"/>
            <a:chOff x="588974" y="2600732"/>
            <a:chExt cx="4595534" cy="4257280"/>
          </a:xfrm>
        </p:grpSpPr>
        <p:sp>
          <p:nvSpPr>
            <p:cNvPr id="121" name="Rectangle 120">
              <a:extLst>
                <a:ext uri="{FF2B5EF4-FFF2-40B4-BE49-F238E27FC236}">
                  <a16:creationId xmlns="" xmlns:a16="http://schemas.microsoft.com/office/drawing/2014/main" id="{8C1129B5-3FE6-452F-AB9E-D58198E61D83}"/>
                </a:ext>
              </a:extLst>
            </p:cNvPr>
            <p:cNvSpPr/>
            <p:nvPr/>
          </p:nvSpPr>
          <p:spPr>
            <a:xfrm>
              <a:off x="588974" y="2600732"/>
              <a:ext cx="717093" cy="425726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="" xmlns:a16="http://schemas.microsoft.com/office/drawing/2014/main" id="{DAE75A59-E0DA-4777-B20F-A56574D65162}"/>
                </a:ext>
              </a:extLst>
            </p:cNvPr>
            <p:cNvSpPr/>
            <p:nvPr/>
          </p:nvSpPr>
          <p:spPr>
            <a:xfrm>
              <a:off x="1367753" y="2600732"/>
              <a:ext cx="717093" cy="42572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="" xmlns:a16="http://schemas.microsoft.com/office/drawing/2014/main" id="{AB91A189-32A1-46E0-A88C-E6804FB4D533}"/>
                </a:ext>
              </a:extLst>
            </p:cNvPr>
            <p:cNvSpPr/>
            <p:nvPr/>
          </p:nvSpPr>
          <p:spPr>
            <a:xfrm>
              <a:off x="2146532" y="2600732"/>
              <a:ext cx="717093" cy="42572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="" xmlns:a16="http://schemas.microsoft.com/office/drawing/2014/main" id="{E5095F1D-D8DF-4FC6-878C-33471A5DF843}"/>
                </a:ext>
              </a:extLst>
            </p:cNvPr>
            <p:cNvSpPr/>
            <p:nvPr/>
          </p:nvSpPr>
          <p:spPr>
            <a:xfrm>
              <a:off x="2925311" y="2600732"/>
              <a:ext cx="717093" cy="425726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3704090" y="2600732"/>
              <a:ext cx="717093" cy="425726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="" xmlns:a16="http://schemas.microsoft.com/office/drawing/2014/main" id="{452DF06D-6E2B-47F5-ADEC-2BFFFED57271}"/>
                </a:ext>
              </a:extLst>
            </p:cNvPr>
            <p:cNvSpPr/>
            <p:nvPr/>
          </p:nvSpPr>
          <p:spPr>
            <a:xfrm>
              <a:off x="4467415" y="2600745"/>
              <a:ext cx="717093" cy="425726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6864824" y="5268036"/>
            <a:ext cx="3794078" cy="1337480"/>
            <a:chOff x="6619164" y="4926842"/>
            <a:chExt cx="4380932" cy="1733265"/>
          </a:xfrm>
        </p:grpSpPr>
        <p:grpSp>
          <p:nvGrpSpPr>
            <p:cNvPr id="136" name="Group 135"/>
            <p:cNvGrpSpPr/>
            <p:nvPr/>
          </p:nvGrpSpPr>
          <p:grpSpPr>
            <a:xfrm>
              <a:off x="6974006" y="5015552"/>
              <a:ext cx="3507475" cy="1512556"/>
              <a:chOff x="6191513" y="4934130"/>
              <a:chExt cx="4793699" cy="1764575"/>
            </a:xfrm>
          </p:grpSpPr>
          <p:sp>
            <p:nvSpPr>
              <p:cNvPr id="131" name="Freeform 130"/>
              <p:cNvSpPr/>
              <p:nvPr/>
            </p:nvSpPr>
            <p:spPr>
              <a:xfrm>
                <a:off x="6264322" y="5452280"/>
                <a:ext cx="3985146" cy="1187355"/>
              </a:xfrm>
              <a:custGeom>
                <a:avLst/>
                <a:gdLst>
                  <a:gd name="connsiteX0" fmla="*/ 0 w 2210937"/>
                  <a:gd name="connsiteY0" fmla="*/ 1187355 h 1187355"/>
                  <a:gd name="connsiteX1" fmla="*/ 354841 w 2210937"/>
                  <a:gd name="connsiteY1" fmla="*/ 477672 h 1187355"/>
                  <a:gd name="connsiteX2" fmla="*/ 818865 w 2210937"/>
                  <a:gd name="connsiteY2" fmla="*/ 245660 h 1187355"/>
                  <a:gd name="connsiteX3" fmla="*/ 1774209 w 2210937"/>
                  <a:gd name="connsiteY3" fmla="*/ 54591 h 1187355"/>
                  <a:gd name="connsiteX4" fmla="*/ 2210937 w 2210937"/>
                  <a:gd name="connsiteY4" fmla="*/ 0 h 1187355"/>
                  <a:gd name="connsiteX5" fmla="*/ 2210937 w 2210937"/>
                  <a:gd name="connsiteY5" fmla="*/ 0 h 1187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10937" h="1187355">
                    <a:moveTo>
                      <a:pt x="0" y="1187355"/>
                    </a:moveTo>
                    <a:cubicBezTo>
                      <a:pt x="109182" y="910988"/>
                      <a:pt x="218364" y="634621"/>
                      <a:pt x="354841" y="477672"/>
                    </a:cubicBezTo>
                    <a:cubicBezTo>
                      <a:pt x="491318" y="320723"/>
                      <a:pt x="582304" y="316173"/>
                      <a:pt x="818865" y="245660"/>
                    </a:cubicBezTo>
                    <a:cubicBezTo>
                      <a:pt x="1055426" y="175147"/>
                      <a:pt x="1542197" y="95534"/>
                      <a:pt x="1774209" y="54591"/>
                    </a:cubicBezTo>
                    <a:cubicBezTo>
                      <a:pt x="2006221" y="13648"/>
                      <a:pt x="2210937" y="0"/>
                      <a:pt x="2210937" y="0"/>
                    </a:cubicBezTo>
                    <a:lnTo>
                      <a:pt x="2210937" y="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6237027" y="5022375"/>
                <a:ext cx="45719" cy="1637731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Down Arrow 131"/>
              <p:cNvSpPr/>
              <p:nvPr/>
            </p:nvSpPr>
            <p:spPr>
              <a:xfrm rot="16200000">
                <a:off x="8487373" y="4347073"/>
                <a:ext cx="76861" cy="4566452"/>
              </a:xfrm>
              <a:prstGeom prst="down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Isosceles Triangle 132"/>
              <p:cNvSpPr/>
              <p:nvPr/>
            </p:nvSpPr>
            <p:spPr>
              <a:xfrm rot="5400000">
                <a:off x="10807297" y="6520790"/>
                <a:ext cx="136540" cy="219290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Isosceles Triangle 134"/>
              <p:cNvSpPr/>
              <p:nvPr/>
            </p:nvSpPr>
            <p:spPr>
              <a:xfrm>
                <a:off x="6191513" y="4934130"/>
                <a:ext cx="136540" cy="219290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7" name="Rectangle 136"/>
            <p:cNvSpPr/>
            <p:nvPr/>
          </p:nvSpPr>
          <p:spPr>
            <a:xfrm>
              <a:off x="6619164" y="4926842"/>
              <a:ext cx="4380932" cy="17332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42419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RS" b="1" dirty="0" smtClean="0"/>
              <a:t>ODUSTAJANJE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362607" y="3043978"/>
            <a:ext cx="114457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800" dirty="0" smtClean="0"/>
              <a:t>Utvrđeno je da su stigmatizacija i socijalno odbacivanje povezani sa</a:t>
            </a:r>
          </a:p>
          <a:p>
            <a:pPr algn="just">
              <a:lnSpc>
                <a:spcPct val="150000"/>
              </a:lnSpc>
            </a:pPr>
            <a:r>
              <a:rPr lang="en-US" sz="2800" i="1" dirty="0" err="1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slabljenjem</a:t>
            </a:r>
            <a:r>
              <a:rPr lang="en-US" sz="2800" i="1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i="1" dirty="0" err="1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kapaciteta</a:t>
            </a:r>
            <a:r>
              <a:rPr lang="en-US" sz="2800" i="1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i="1" dirty="0" err="1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samoregulacije</a:t>
            </a:r>
            <a:r>
              <a:rPr lang="en-US" sz="2800" dirty="0" smtClean="0"/>
              <a:t>, </a:t>
            </a:r>
            <a:r>
              <a:rPr lang="en-US" sz="2800" dirty="0" err="1" smtClean="0"/>
              <a:t>tako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najčešće</a:t>
            </a:r>
            <a:r>
              <a:rPr lang="en-US" sz="2800" dirty="0" smtClean="0"/>
              <a:t> </a:t>
            </a:r>
            <a:r>
              <a:rPr lang="en-US" sz="2800" dirty="0" err="1" smtClean="0"/>
              <a:t>dolazi</a:t>
            </a:r>
            <a:r>
              <a:rPr lang="en-US" sz="2800" dirty="0" smtClean="0"/>
              <a:t> do </a:t>
            </a:r>
            <a:r>
              <a:rPr lang="en-US" sz="2800" dirty="0" err="1" smtClean="0"/>
              <a:t>odustajanja</a:t>
            </a:r>
            <a:r>
              <a:rPr lang="sr-Latn-RS" sz="2800" dirty="0" smtClean="0"/>
              <a:t> </a:t>
            </a:r>
            <a:r>
              <a:rPr lang="en-US" sz="2800" dirty="0" err="1" smtClean="0"/>
              <a:t>od</a:t>
            </a:r>
            <a:r>
              <a:rPr lang="en-US" sz="2800" dirty="0" smtClean="0"/>
              <a:t> </a:t>
            </a:r>
            <a:r>
              <a:rPr lang="en-US" sz="2800" dirty="0" err="1" smtClean="0"/>
              <a:t>daljih</a:t>
            </a:r>
            <a:r>
              <a:rPr lang="en-US" sz="2800" dirty="0" smtClean="0"/>
              <a:t> </a:t>
            </a:r>
            <a:r>
              <a:rPr lang="en-US" sz="2800" dirty="0" err="1" smtClean="0"/>
              <a:t>pokušaja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se </a:t>
            </a:r>
            <a:r>
              <a:rPr lang="en-US" sz="2800" dirty="0" err="1" smtClean="0"/>
              <a:t>ponašanje</a:t>
            </a:r>
            <a:r>
              <a:rPr lang="en-US" sz="2800" dirty="0" smtClean="0"/>
              <a:t> </a:t>
            </a:r>
            <a:r>
              <a:rPr lang="en-US" sz="2800" dirty="0" err="1" smtClean="0"/>
              <a:t>uskladi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očekivanjima</a:t>
            </a:r>
            <a:r>
              <a:rPr lang="en-US" sz="2800" dirty="0" smtClean="0"/>
              <a:t> </a:t>
            </a:r>
            <a:r>
              <a:rPr lang="en-US" sz="2800" dirty="0" err="1" smtClean="0"/>
              <a:t>grupe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se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taj</a:t>
            </a:r>
            <a:r>
              <a:rPr lang="sr-Latn-RS" sz="2800" dirty="0" smtClean="0"/>
              <a:t> </a:t>
            </a:r>
            <a:r>
              <a:rPr lang="en-US" sz="2800" dirty="0" err="1" smtClean="0"/>
              <a:t>način</a:t>
            </a:r>
            <a:r>
              <a:rPr lang="en-US" sz="2800" dirty="0" smtClean="0"/>
              <a:t> </a:t>
            </a:r>
            <a:r>
              <a:rPr lang="en-US" sz="2800" dirty="0" err="1" smtClean="0"/>
              <a:t>postane</a:t>
            </a:r>
            <a:r>
              <a:rPr lang="en-US" sz="2800" dirty="0" smtClean="0"/>
              <a:t> </a:t>
            </a:r>
            <a:r>
              <a:rPr lang="en-US" sz="2800" dirty="0" err="1" smtClean="0"/>
              <a:t>njen</a:t>
            </a:r>
            <a:r>
              <a:rPr lang="en-US" sz="2800" dirty="0" smtClean="0"/>
              <a:t> </a:t>
            </a:r>
            <a:r>
              <a:rPr lang="en-US" sz="2800" dirty="0" err="1" smtClean="0"/>
              <a:t>član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108028" y="1056290"/>
            <a:ext cx="2317531" cy="504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958662" y="1387366"/>
            <a:ext cx="6274676" cy="94593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2800" dirty="0" smtClean="0">
                <a:solidFill>
                  <a:schemeClr val="tx1"/>
                </a:solidFill>
              </a:rPr>
              <a:t>generalizacija negativnog iskustva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7"/>
          <p:cNvGrpSpPr/>
          <p:nvPr/>
        </p:nvGrpSpPr>
        <p:grpSpPr>
          <a:xfrm>
            <a:off x="94907" y="649624"/>
            <a:ext cx="11986731" cy="5646214"/>
            <a:chOff x="94907" y="507730"/>
            <a:chExt cx="11986731" cy="5646214"/>
          </a:xfrm>
        </p:grpSpPr>
        <p:sp>
          <p:nvSpPr>
            <p:cNvPr id="382" name="Freeform: Shape 381">
              <a:extLst>
                <a:ext uri="{FF2B5EF4-FFF2-40B4-BE49-F238E27FC236}">
                  <a16:creationId xmlns="" xmlns:a16="http://schemas.microsoft.com/office/drawing/2014/main" id="{B4F1F681-3BB7-4692-BAC2-F69E007AFF9F}"/>
                </a:ext>
              </a:extLst>
            </p:cNvPr>
            <p:cNvSpPr/>
            <p:nvPr/>
          </p:nvSpPr>
          <p:spPr>
            <a:xfrm rot="11654967" flipH="1">
              <a:off x="94907" y="2476373"/>
              <a:ext cx="1942573" cy="1833269"/>
            </a:xfrm>
            <a:custGeom>
              <a:avLst/>
              <a:gdLst>
                <a:gd name="connsiteX0" fmla="*/ 943257 w 2013900"/>
                <a:gd name="connsiteY0" fmla="*/ 1501970 h 1900583"/>
                <a:gd name="connsiteX1" fmla="*/ 744074 w 2013900"/>
                <a:gd name="connsiteY1" fmla="*/ 1348088 h 1900583"/>
                <a:gd name="connsiteX2" fmla="*/ 748630 w 2013900"/>
                <a:gd name="connsiteY2" fmla="*/ 1338807 h 1900583"/>
                <a:gd name="connsiteX3" fmla="*/ 706808 w 2013900"/>
                <a:gd name="connsiteY3" fmla="*/ 1216890 h 1900583"/>
                <a:gd name="connsiteX4" fmla="*/ 695446 w 2013900"/>
                <a:gd name="connsiteY4" fmla="*/ 1211313 h 1900583"/>
                <a:gd name="connsiteX5" fmla="*/ 726700 w 2013900"/>
                <a:gd name="connsiteY5" fmla="*/ 978267 h 1900583"/>
                <a:gd name="connsiteX6" fmla="*/ 764518 w 2013900"/>
                <a:gd name="connsiteY6" fmla="*/ 965451 h 1900583"/>
                <a:gd name="connsiteX7" fmla="*/ 799083 w 2013900"/>
                <a:gd name="connsiteY7" fmla="*/ 935439 h 1900583"/>
                <a:gd name="connsiteX8" fmla="*/ 819837 w 2013900"/>
                <a:gd name="connsiteY8" fmla="*/ 893157 h 1900583"/>
                <a:gd name="connsiteX9" fmla="*/ 822213 w 2013900"/>
                <a:gd name="connsiteY9" fmla="*/ 851356 h 1900583"/>
                <a:gd name="connsiteX10" fmla="*/ 1043738 w 2013900"/>
                <a:gd name="connsiteY10" fmla="*/ 760675 h 1900583"/>
                <a:gd name="connsiteX11" fmla="*/ 1061832 w 2013900"/>
                <a:gd name="connsiteY11" fmla="*/ 781899 h 1900583"/>
                <a:gd name="connsiteX12" fmla="*/ 1191467 w 2013900"/>
                <a:gd name="connsiteY12" fmla="*/ 790843 h 1900583"/>
                <a:gd name="connsiteX13" fmla="*/ 1200605 w 2013900"/>
                <a:gd name="connsiteY13" fmla="*/ 782908 h 1900583"/>
                <a:gd name="connsiteX14" fmla="*/ 1391604 w 2013900"/>
                <a:gd name="connsiteY14" fmla="*/ 930468 h 1900583"/>
                <a:gd name="connsiteX15" fmla="*/ 1386234 w 2013900"/>
                <a:gd name="connsiteY15" fmla="*/ 941312 h 1900583"/>
                <a:gd name="connsiteX16" fmla="*/ 1427616 w 2013900"/>
                <a:gd name="connsiteY16" fmla="*/ 1064490 h 1900583"/>
                <a:gd name="connsiteX17" fmla="*/ 1447779 w 2013900"/>
                <a:gd name="connsiteY17" fmla="*/ 1074387 h 1900583"/>
                <a:gd name="connsiteX18" fmla="*/ 1417037 w 2013900"/>
                <a:gd name="connsiteY18" fmla="*/ 1303612 h 1900583"/>
                <a:gd name="connsiteX19" fmla="*/ 1377304 w 2013900"/>
                <a:gd name="connsiteY19" fmla="*/ 1316666 h 1900583"/>
                <a:gd name="connsiteX20" fmla="*/ 1342096 w 2013900"/>
                <a:gd name="connsiteY20" fmla="*/ 1347016 h 1900583"/>
                <a:gd name="connsiteX21" fmla="*/ 1318419 w 2013900"/>
                <a:gd name="connsiteY21" fmla="*/ 1433424 h 1900583"/>
                <a:gd name="connsiteX22" fmla="*/ 1318667 w 2013900"/>
                <a:gd name="connsiteY22" fmla="*/ 1434179 h 1900583"/>
                <a:gd name="connsiteX23" fmla="*/ 1097018 w 2013900"/>
                <a:gd name="connsiteY23" fmla="*/ 1524911 h 1900583"/>
                <a:gd name="connsiteX24" fmla="*/ 1079718 w 2013900"/>
                <a:gd name="connsiteY24" fmla="*/ 1504987 h 1900583"/>
                <a:gd name="connsiteX25" fmla="*/ 950083 w 2013900"/>
                <a:gd name="connsiteY25" fmla="*/ 1496043 h 1900583"/>
                <a:gd name="connsiteX26" fmla="*/ 75043 w 2013900"/>
                <a:gd name="connsiteY26" fmla="*/ 1597161 h 1900583"/>
                <a:gd name="connsiteX27" fmla="*/ 108134 w 2013900"/>
                <a:gd name="connsiteY27" fmla="*/ 1604721 h 1900583"/>
                <a:gd name="connsiteX28" fmla="*/ 154857 w 2013900"/>
                <a:gd name="connsiteY28" fmla="*/ 1598764 h 1900583"/>
                <a:gd name="connsiteX29" fmla="*/ 233875 w 2013900"/>
                <a:gd name="connsiteY29" fmla="*/ 1496935 h 1900583"/>
                <a:gd name="connsiteX30" fmla="*/ 231813 w 2013900"/>
                <a:gd name="connsiteY30" fmla="*/ 1480763 h 1900583"/>
                <a:gd name="connsiteX31" fmla="*/ 540598 w 2013900"/>
                <a:gd name="connsiteY31" fmla="*/ 1375577 h 1900583"/>
                <a:gd name="connsiteX32" fmla="*/ 563677 w 2013900"/>
                <a:gd name="connsiteY32" fmla="*/ 1402157 h 1900583"/>
                <a:gd name="connsiteX33" fmla="*/ 692537 w 2013900"/>
                <a:gd name="connsiteY33" fmla="*/ 1412103 h 1900583"/>
                <a:gd name="connsiteX34" fmla="*/ 693400 w 2013900"/>
                <a:gd name="connsiteY34" fmla="*/ 1411346 h 1900583"/>
                <a:gd name="connsiteX35" fmla="*/ 797736 w 2013900"/>
                <a:gd name="connsiteY35" fmla="*/ 1491953 h 1900583"/>
                <a:gd name="connsiteX36" fmla="*/ 894945 w 2013900"/>
                <a:gd name="connsiteY36" fmla="*/ 1567053 h 1900583"/>
                <a:gd name="connsiteX37" fmla="*/ 894430 w 2013900"/>
                <a:gd name="connsiteY37" fmla="*/ 1568079 h 1900583"/>
                <a:gd name="connsiteX38" fmla="*/ 936587 w 2013900"/>
                <a:gd name="connsiteY38" fmla="*/ 1690255 h 1900583"/>
                <a:gd name="connsiteX39" fmla="*/ 1100786 w 2013900"/>
                <a:gd name="connsiteY39" fmla="*/ 1669186 h 1900583"/>
                <a:gd name="connsiteX40" fmla="*/ 1121540 w 2013900"/>
                <a:gd name="connsiteY40" fmla="*/ 1626904 h 1900583"/>
                <a:gd name="connsiteX41" fmla="*/ 1123204 w 2013900"/>
                <a:gd name="connsiteY41" fmla="*/ 1597620 h 1900583"/>
                <a:gd name="connsiteX42" fmla="*/ 1237555 w 2013900"/>
                <a:gd name="connsiteY42" fmla="*/ 1551067 h 1900583"/>
                <a:gd name="connsiteX43" fmla="*/ 1355644 w 2013900"/>
                <a:gd name="connsiteY43" fmla="*/ 1502993 h 1900583"/>
                <a:gd name="connsiteX44" fmla="*/ 1362776 w 2013900"/>
                <a:gd name="connsiteY44" fmla="*/ 1511266 h 1900583"/>
                <a:gd name="connsiteX45" fmla="*/ 1491817 w 2013900"/>
                <a:gd name="connsiteY45" fmla="*/ 1520936 h 1900583"/>
                <a:gd name="connsiteX46" fmla="*/ 1499270 w 2013900"/>
                <a:gd name="connsiteY46" fmla="*/ 1514511 h 1900583"/>
                <a:gd name="connsiteX47" fmla="*/ 1790657 w 2013900"/>
                <a:gd name="connsiteY47" fmla="*/ 1739626 h 1900583"/>
                <a:gd name="connsiteX48" fmla="*/ 1783473 w 2013900"/>
                <a:gd name="connsiteY48" fmla="*/ 1754261 h 1900583"/>
                <a:gd name="connsiteX49" fmla="*/ 1825296 w 2013900"/>
                <a:gd name="connsiteY49" fmla="*/ 1876178 h 1900583"/>
                <a:gd name="connsiteX50" fmla="*/ 1867578 w 2013900"/>
                <a:gd name="connsiteY50" fmla="*/ 1896932 h 1900583"/>
                <a:gd name="connsiteX51" fmla="*/ 1989494 w 2013900"/>
                <a:gd name="connsiteY51" fmla="*/ 1855110 h 1900583"/>
                <a:gd name="connsiteX52" fmla="*/ 1968427 w 2013900"/>
                <a:gd name="connsiteY52" fmla="*/ 1690911 h 1900583"/>
                <a:gd name="connsiteX53" fmla="*/ 1838792 w 2013900"/>
                <a:gd name="connsiteY53" fmla="*/ 1681967 h 1900583"/>
                <a:gd name="connsiteX54" fmla="*/ 1838014 w 2013900"/>
                <a:gd name="connsiteY54" fmla="*/ 1682642 h 1900583"/>
                <a:gd name="connsiteX55" fmla="*/ 1544325 w 2013900"/>
                <a:gd name="connsiteY55" fmla="*/ 1455749 h 1900583"/>
                <a:gd name="connsiteX56" fmla="*/ 1547700 w 2013900"/>
                <a:gd name="connsiteY56" fmla="*/ 1448953 h 1900583"/>
                <a:gd name="connsiteX57" fmla="*/ 1506345 w 2013900"/>
                <a:gd name="connsiteY57" fmla="*/ 1326336 h 1900583"/>
                <a:gd name="connsiteX58" fmla="*/ 1493239 w 2013900"/>
                <a:gd name="connsiteY58" fmla="*/ 1319828 h 1900583"/>
                <a:gd name="connsiteX59" fmla="*/ 1509136 w 2013900"/>
                <a:gd name="connsiteY59" fmla="*/ 1199535 h 1900583"/>
                <a:gd name="connsiteX60" fmla="*/ 1524327 w 2013900"/>
                <a:gd name="connsiteY60" fmla="*/ 1084591 h 1900583"/>
                <a:gd name="connsiteX61" fmla="*/ 1557251 w 2013900"/>
                <a:gd name="connsiteY61" fmla="*/ 1073434 h 1900583"/>
                <a:gd name="connsiteX62" fmla="*/ 1591815 w 2013900"/>
                <a:gd name="connsiteY62" fmla="*/ 1043422 h 1900583"/>
                <a:gd name="connsiteX63" fmla="*/ 1570748 w 2013900"/>
                <a:gd name="connsiteY63" fmla="*/ 879222 h 1900583"/>
                <a:gd name="connsiteX64" fmla="*/ 1483503 w 2013900"/>
                <a:gd name="connsiteY64" fmla="*/ 855912 h 1900583"/>
                <a:gd name="connsiteX65" fmla="*/ 1444684 w 2013900"/>
                <a:gd name="connsiteY65" fmla="*/ 869068 h 1900583"/>
                <a:gd name="connsiteX66" fmla="*/ 1340899 w 2013900"/>
                <a:gd name="connsiteY66" fmla="*/ 788887 h 1900583"/>
                <a:gd name="connsiteX67" fmla="*/ 1246914 w 2013900"/>
                <a:gd name="connsiteY67" fmla="*/ 716278 h 1900583"/>
                <a:gd name="connsiteX68" fmla="*/ 1249341 w 2013900"/>
                <a:gd name="connsiteY68" fmla="*/ 673586 h 1900583"/>
                <a:gd name="connsiteX69" fmla="*/ 1204964 w 2013900"/>
                <a:gd name="connsiteY69" fmla="*/ 596631 h 1900583"/>
                <a:gd name="connsiteX70" fmla="*/ 1168993 w 2013900"/>
                <a:gd name="connsiteY70" fmla="*/ 578975 h 1900583"/>
                <a:gd name="connsiteX71" fmla="*/ 1168993 w 2013900"/>
                <a:gd name="connsiteY71" fmla="*/ 225315 h 1900583"/>
                <a:gd name="connsiteX72" fmla="*/ 1170003 w 2013900"/>
                <a:gd name="connsiteY72" fmla="*/ 225113 h 1900583"/>
                <a:gd name="connsiteX73" fmla="*/ 1242179 w 2013900"/>
                <a:gd name="connsiteY73" fmla="*/ 117058 h 1900583"/>
                <a:gd name="connsiteX74" fmla="*/ 1125121 w 2013900"/>
                <a:gd name="connsiteY74" fmla="*/ 1 h 1900583"/>
                <a:gd name="connsiteX75" fmla="*/ 1008063 w 2013900"/>
                <a:gd name="connsiteY75" fmla="*/ 117059 h 1900583"/>
                <a:gd name="connsiteX76" fmla="*/ 1078973 w 2013900"/>
                <a:gd name="connsiteY76" fmla="*/ 224691 h 1900583"/>
                <a:gd name="connsiteX77" fmla="*/ 1094946 w 2013900"/>
                <a:gd name="connsiteY77" fmla="*/ 227954 h 1900583"/>
                <a:gd name="connsiteX78" fmla="*/ 1094946 w 2013900"/>
                <a:gd name="connsiteY78" fmla="*/ 580718 h 1900583"/>
                <a:gd name="connsiteX79" fmla="*/ 1086671 w 2013900"/>
                <a:gd name="connsiteY79" fmla="*/ 583843 h 1900583"/>
                <a:gd name="connsiteX80" fmla="*/ 1075329 w 2013900"/>
                <a:gd name="connsiteY80" fmla="*/ 587687 h 1900583"/>
                <a:gd name="connsiteX81" fmla="*/ 1040783 w 2013900"/>
                <a:gd name="connsiteY81" fmla="*/ 617683 h 1900583"/>
                <a:gd name="connsiteX82" fmla="*/ 1040763 w 2013900"/>
                <a:gd name="connsiteY82" fmla="*/ 617700 h 1900583"/>
                <a:gd name="connsiteX83" fmla="*/ 1021723 w 2013900"/>
                <a:gd name="connsiteY83" fmla="*/ 656920 h 1900583"/>
                <a:gd name="connsiteX84" fmla="*/ 1021715 w 2013900"/>
                <a:gd name="connsiteY84" fmla="*/ 657057 h 1900583"/>
                <a:gd name="connsiteX85" fmla="*/ 1020784 w 2013900"/>
                <a:gd name="connsiteY85" fmla="*/ 658980 h 1900583"/>
                <a:gd name="connsiteX86" fmla="*/ 1019460 w 2013900"/>
                <a:gd name="connsiteY86" fmla="*/ 681579 h 1900583"/>
                <a:gd name="connsiteX87" fmla="*/ 901080 w 2013900"/>
                <a:gd name="connsiteY87" fmla="*/ 729772 h 1900583"/>
                <a:gd name="connsiteX88" fmla="*/ 783553 w 2013900"/>
                <a:gd name="connsiteY88" fmla="*/ 777618 h 1900583"/>
                <a:gd name="connsiteX89" fmla="*/ 778015 w 2013900"/>
                <a:gd name="connsiteY89" fmla="*/ 771240 h 1900583"/>
                <a:gd name="connsiteX90" fmla="*/ 613815 w 2013900"/>
                <a:gd name="connsiteY90" fmla="*/ 792308 h 1900583"/>
                <a:gd name="connsiteX91" fmla="*/ 634884 w 2013900"/>
                <a:gd name="connsiteY91" fmla="*/ 956507 h 1900583"/>
                <a:gd name="connsiteX92" fmla="*/ 645314 w 2013900"/>
                <a:gd name="connsiteY92" fmla="*/ 961627 h 1900583"/>
                <a:gd name="connsiteX93" fmla="*/ 629499 w 2013900"/>
                <a:gd name="connsiteY93" fmla="*/ 1081304 h 1900583"/>
                <a:gd name="connsiteX94" fmla="*/ 614430 w 2013900"/>
                <a:gd name="connsiteY94" fmla="*/ 1195319 h 1900583"/>
                <a:gd name="connsiteX95" fmla="*/ 577174 w 2013900"/>
                <a:gd name="connsiteY95" fmla="*/ 1207946 h 1900583"/>
                <a:gd name="connsiteX96" fmla="*/ 542608 w 2013900"/>
                <a:gd name="connsiteY96" fmla="*/ 1237958 h 1900583"/>
                <a:gd name="connsiteX97" fmla="*/ 521855 w 2013900"/>
                <a:gd name="connsiteY97" fmla="*/ 1280240 h 1900583"/>
                <a:gd name="connsiteX98" fmla="*/ 520493 w 2013900"/>
                <a:gd name="connsiteY98" fmla="*/ 1304200 h 1900583"/>
                <a:gd name="connsiteX99" fmla="*/ 205439 w 2013900"/>
                <a:gd name="connsiteY99" fmla="*/ 1411522 h 1900583"/>
                <a:gd name="connsiteX100" fmla="*/ 204922 w 2013900"/>
                <a:gd name="connsiteY100" fmla="*/ 1410631 h 1900583"/>
                <a:gd name="connsiteX101" fmla="*/ 79366 w 2013900"/>
                <a:gd name="connsiteY101" fmla="*/ 1377152 h 1900583"/>
                <a:gd name="connsiteX102" fmla="*/ 6306 w 2013900"/>
                <a:gd name="connsiteY102" fmla="*/ 1525703 h 1900583"/>
                <a:gd name="connsiteX103" fmla="*/ 75043 w 2013900"/>
                <a:gd name="connsiteY103" fmla="*/ 1597161 h 190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2013900" h="1900583">
                  <a:moveTo>
                    <a:pt x="943257" y="1501970"/>
                  </a:moveTo>
                  <a:lnTo>
                    <a:pt x="744074" y="1348088"/>
                  </a:lnTo>
                  <a:lnTo>
                    <a:pt x="748630" y="1338807"/>
                  </a:lnTo>
                  <a:cubicBezTo>
                    <a:pt x="760072" y="1294309"/>
                    <a:pt x="744218" y="1245791"/>
                    <a:pt x="706808" y="1216890"/>
                  </a:cubicBezTo>
                  <a:lnTo>
                    <a:pt x="695446" y="1211313"/>
                  </a:lnTo>
                  <a:lnTo>
                    <a:pt x="726700" y="978267"/>
                  </a:lnTo>
                  <a:lnTo>
                    <a:pt x="764518" y="965451"/>
                  </a:lnTo>
                  <a:cubicBezTo>
                    <a:pt x="777636" y="957984"/>
                    <a:pt x="789449" y="947909"/>
                    <a:pt x="799083" y="935439"/>
                  </a:cubicBezTo>
                  <a:cubicBezTo>
                    <a:pt x="809176" y="922375"/>
                    <a:pt x="816023" y="907989"/>
                    <a:pt x="819837" y="893157"/>
                  </a:cubicBezTo>
                  <a:lnTo>
                    <a:pt x="822213" y="851356"/>
                  </a:lnTo>
                  <a:lnTo>
                    <a:pt x="1043738" y="760675"/>
                  </a:lnTo>
                  <a:lnTo>
                    <a:pt x="1061832" y="781899"/>
                  </a:lnTo>
                  <a:cubicBezTo>
                    <a:pt x="1101024" y="812177"/>
                    <a:pt x="1152114" y="813244"/>
                    <a:pt x="1191467" y="790843"/>
                  </a:cubicBezTo>
                  <a:lnTo>
                    <a:pt x="1200605" y="782908"/>
                  </a:lnTo>
                  <a:lnTo>
                    <a:pt x="1391604" y="930468"/>
                  </a:lnTo>
                  <a:lnTo>
                    <a:pt x="1386234" y="941312"/>
                  </a:lnTo>
                  <a:cubicBezTo>
                    <a:pt x="1374493" y="985046"/>
                    <a:pt x="1388425" y="1034212"/>
                    <a:pt x="1427616" y="1064490"/>
                  </a:cubicBezTo>
                  <a:lnTo>
                    <a:pt x="1447779" y="1074387"/>
                  </a:lnTo>
                  <a:lnTo>
                    <a:pt x="1417037" y="1303612"/>
                  </a:lnTo>
                  <a:lnTo>
                    <a:pt x="1377304" y="1316666"/>
                  </a:lnTo>
                  <a:cubicBezTo>
                    <a:pt x="1364036" y="1324096"/>
                    <a:pt x="1352007" y="1334250"/>
                    <a:pt x="1342096" y="1347016"/>
                  </a:cubicBezTo>
                  <a:cubicBezTo>
                    <a:pt x="1322273" y="1372550"/>
                    <a:pt x="1314676" y="1403701"/>
                    <a:pt x="1318419" y="1433424"/>
                  </a:cubicBezTo>
                  <a:lnTo>
                    <a:pt x="1318667" y="1434179"/>
                  </a:lnTo>
                  <a:lnTo>
                    <a:pt x="1097018" y="1524911"/>
                  </a:lnTo>
                  <a:lnTo>
                    <a:pt x="1079718" y="1504987"/>
                  </a:lnTo>
                  <a:cubicBezTo>
                    <a:pt x="1040526" y="1474709"/>
                    <a:pt x="989436" y="1473641"/>
                    <a:pt x="950083" y="1496043"/>
                  </a:cubicBezTo>
                  <a:close/>
                  <a:moveTo>
                    <a:pt x="75043" y="1597161"/>
                  </a:moveTo>
                  <a:cubicBezTo>
                    <a:pt x="85545" y="1601240"/>
                    <a:pt x="96683" y="1603828"/>
                    <a:pt x="108134" y="1604721"/>
                  </a:cubicBezTo>
                  <a:cubicBezTo>
                    <a:pt x="123403" y="1605911"/>
                    <a:pt x="139230" y="1604086"/>
                    <a:pt x="154857" y="1598764"/>
                  </a:cubicBezTo>
                  <a:cubicBezTo>
                    <a:pt x="199605" y="1583520"/>
                    <a:pt x="230305" y="1542741"/>
                    <a:pt x="233875" y="1496935"/>
                  </a:cubicBezTo>
                  <a:lnTo>
                    <a:pt x="231813" y="1480763"/>
                  </a:lnTo>
                  <a:lnTo>
                    <a:pt x="540598" y="1375577"/>
                  </a:lnTo>
                  <a:lnTo>
                    <a:pt x="563677" y="1402157"/>
                  </a:lnTo>
                  <a:cubicBezTo>
                    <a:pt x="602868" y="1432435"/>
                    <a:pt x="652926" y="1434839"/>
                    <a:pt x="692537" y="1412103"/>
                  </a:cubicBezTo>
                  <a:lnTo>
                    <a:pt x="693400" y="1411346"/>
                  </a:lnTo>
                  <a:lnTo>
                    <a:pt x="797736" y="1491953"/>
                  </a:lnTo>
                  <a:lnTo>
                    <a:pt x="894945" y="1567053"/>
                  </a:lnTo>
                  <a:lnTo>
                    <a:pt x="894430" y="1568079"/>
                  </a:lnTo>
                  <a:cubicBezTo>
                    <a:pt x="882432" y="1612147"/>
                    <a:pt x="897395" y="1659977"/>
                    <a:pt x="936587" y="1690255"/>
                  </a:cubicBezTo>
                  <a:cubicBezTo>
                    <a:pt x="986466" y="1728790"/>
                    <a:pt x="1060415" y="1721441"/>
                    <a:pt x="1100786" y="1669186"/>
                  </a:cubicBezTo>
                  <a:cubicBezTo>
                    <a:pt x="1110878" y="1656123"/>
                    <a:pt x="1117725" y="1641737"/>
                    <a:pt x="1121540" y="1626904"/>
                  </a:cubicBezTo>
                  <a:lnTo>
                    <a:pt x="1123204" y="1597620"/>
                  </a:lnTo>
                  <a:lnTo>
                    <a:pt x="1237555" y="1551067"/>
                  </a:lnTo>
                  <a:lnTo>
                    <a:pt x="1355644" y="1502993"/>
                  </a:lnTo>
                  <a:lnTo>
                    <a:pt x="1362776" y="1511266"/>
                  </a:lnTo>
                  <a:cubicBezTo>
                    <a:pt x="1401076" y="1541000"/>
                    <a:pt x="1452016" y="1543225"/>
                    <a:pt x="1491817" y="1520936"/>
                  </a:cubicBezTo>
                  <a:lnTo>
                    <a:pt x="1499270" y="1514511"/>
                  </a:lnTo>
                  <a:lnTo>
                    <a:pt x="1790657" y="1739626"/>
                  </a:lnTo>
                  <a:lnTo>
                    <a:pt x="1783473" y="1754261"/>
                  </a:lnTo>
                  <a:cubicBezTo>
                    <a:pt x="1772031" y="1798759"/>
                    <a:pt x="1787886" y="1847276"/>
                    <a:pt x="1825296" y="1876178"/>
                  </a:cubicBezTo>
                  <a:cubicBezTo>
                    <a:pt x="1838359" y="1886271"/>
                    <a:pt x="1852745" y="1893118"/>
                    <a:pt x="1867578" y="1896932"/>
                  </a:cubicBezTo>
                  <a:cubicBezTo>
                    <a:pt x="1912075" y="1908374"/>
                    <a:pt x="1960593" y="1892520"/>
                    <a:pt x="1989494" y="1855110"/>
                  </a:cubicBezTo>
                  <a:cubicBezTo>
                    <a:pt x="2029865" y="1802855"/>
                    <a:pt x="2018306" y="1729446"/>
                    <a:pt x="1968427" y="1690911"/>
                  </a:cubicBezTo>
                  <a:cubicBezTo>
                    <a:pt x="1929235" y="1660633"/>
                    <a:pt x="1878145" y="1659565"/>
                    <a:pt x="1838792" y="1681967"/>
                  </a:cubicBezTo>
                  <a:lnTo>
                    <a:pt x="1838014" y="1682642"/>
                  </a:lnTo>
                  <a:lnTo>
                    <a:pt x="1544325" y="1455749"/>
                  </a:lnTo>
                  <a:lnTo>
                    <a:pt x="1547700" y="1448953"/>
                  </a:lnTo>
                  <a:cubicBezTo>
                    <a:pt x="1559428" y="1404868"/>
                    <a:pt x="1544645" y="1356070"/>
                    <a:pt x="1506345" y="1326336"/>
                  </a:cubicBezTo>
                  <a:lnTo>
                    <a:pt x="1493239" y="1319828"/>
                  </a:lnTo>
                  <a:lnTo>
                    <a:pt x="1509136" y="1199535"/>
                  </a:lnTo>
                  <a:lnTo>
                    <a:pt x="1524327" y="1084591"/>
                  </a:lnTo>
                  <a:lnTo>
                    <a:pt x="1557251" y="1073434"/>
                  </a:lnTo>
                  <a:cubicBezTo>
                    <a:pt x="1570368" y="1065966"/>
                    <a:pt x="1582182" y="1055892"/>
                    <a:pt x="1591815" y="1043422"/>
                  </a:cubicBezTo>
                  <a:cubicBezTo>
                    <a:pt x="1632186" y="991167"/>
                    <a:pt x="1620627" y="917758"/>
                    <a:pt x="1570748" y="879222"/>
                  </a:cubicBezTo>
                  <a:cubicBezTo>
                    <a:pt x="1544620" y="859037"/>
                    <a:pt x="1513204" y="851834"/>
                    <a:pt x="1483503" y="855912"/>
                  </a:cubicBezTo>
                  <a:lnTo>
                    <a:pt x="1444684" y="869068"/>
                  </a:lnTo>
                  <a:lnTo>
                    <a:pt x="1340899" y="788887"/>
                  </a:lnTo>
                  <a:lnTo>
                    <a:pt x="1246914" y="716278"/>
                  </a:lnTo>
                  <a:lnTo>
                    <a:pt x="1249341" y="673586"/>
                  </a:lnTo>
                  <a:cubicBezTo>
                    <a:pt x="1245263" y="643885"/>
                    <a:pt x="1229903" y="615899"/>
                    <a:pt x="1204964" y="596631"/>
                  </a:cubicBezTo>
                  <a:lnTo>
                    <a:pt x="1168993" y="578975"/>
                  </a:lnTo>
                  <a:lnTo>
                    <a:pt x="1168993" y="225315"/>
                  </a:lnTo>
                  <a:lnTo>
                    <a:pt x="1170003" y="225113"/>
                  </a:lnTo>
                  <a:cubicBezTo>
                    <a:pt x="1211789" y="207666"/>
                    <a:pt x="1242179" y="166584"/>
                    <a:pt x="1242179" y="117058"/>
                  </a:cubicBezTo>
                  <a:cubicBezTo>
                    <a:pt x="1242179" y="54028"/>
                    <a:pt x="1191154" y="0"/>
                    <a:pt x="1125121" y="1"/>
                  </a:cubicBezTo>
                  <a:cubicBezTo>
                    <a:pt x="1062090" y="1"/>
                    <a:pt x="1008063" y="51026"/>
                    <a:pt x="1008063" y="117059"/>
                  </a:cubicBezTo>
                  <a:cubicBezTo>
                    <a:pt x="1008063" y="164333"/>
                    <a:pt x="1036765" y="206541"/>
                    <a:pt x="1078973" y="224691"/>
                  </a:cubicBezTo>
                  <a:lnTo>
                    <a:pt x="1094946" y="227954"/>
                  </a:lnTo>
                  <a:lnTo>
                    <a:pt x="1094946" y="580718"/>
                  </a:lnTo>
                  <a:lnTo>
                    <a:pt x="1086671" y="583843"/>
                  </a:lnTo>
                  <a:lnTo>
                    <a:pt x="1075329" y="587687"/>
                  </a:lnTo>
                  <a:lnTo>
                    <a:pt x="1040783" y="617683"/>
                  </a:lnTo>
                  <a:lnTo>
                    <a:pt x="1040763" y="617700"/>
                  </a:lnTo>
                  <a:cubicBezTo>
                    <a:pt x="1031588" y="629576"/>
                    <a:pt x="1025281" y="642956"/>
                    <a:pt x="1021723" y="656920"/>
                  </a:cubicBezTo>
                  <a:lnTo>
                    <a:pt x="1021715" y="657057"/>
                  </a:lnTo>
                  <a:lnTo>
                    <a:pt x="1020784" y="658980"/>
                  </a:lnTo>
                  <a:lnTo>
                    <a:pt x="1019460" y="681579"/>
                  </a:lnTo>
                  <a:lnTo>
                    <a:pt x="901080" y="729772"/>
                  </a:lnTo>
                  <a:lnTo>
                    <a:pt x="783553" y="777618"/>
                  </a:lnTo>
                  <a:lnTo>
                    <a:pt x="778015" y="771240"/>
                  </a:lnTo>
                  <a:cubicBezTo>
                    <a:pt x="725760" y="730869"/>
                    <a:pt x="652351" y="742428"/>
                    <a:pt x="613815" y="792308"/>
                  </a:cubicBezTo>
                  <a:cubicBezTo>
                    <a:pt x="575280" y="842187"/>
                    <a:pt x="582629" y="916137"/>
                    <a:pt x="634884" y="956507"/>
                  </a:cubicBezTo>
                  <a:lnTo>
                    <a:pt x="645314" y="961627"/>
                  </a:lnTo>
                  <a:lnTo>
                    <a:pt x="629499" y="1081304"/>
                  </a:lnTo>
                  <a:lnTo>
                    <a:pt x="614430" y="1195319"/>
                  </a:lnTo>
                  <a:lnTo>
                    <a:pt x="577174" y="1207946"/>
                  </a:lnTo>
                  <a:cubicBezTo>
                    <a:pt x="564056" y="1215413"/>
                    <a:pt x="552242" y="1225488"/>
                    <a:pt x="542608" y="1237958"/>
                  </a:cubicBezTo>
                  <a:cubicBezTo>
                    <a:pt x="532516" y="1251022"/>
                    <a:pt x="525669" y="1265407"/>
                    <a:pt x="521855" y="1280240"/>
                  </a:cubicBezTo>
                  <a:lnTo>
                    <a:pt x="520493" y="1304200"/>
                  </a:lnTo>
                  <a:lnTo>
                    <a:pt x="205439" y="1411522"/>
                  </a:lnTo>
                  <a:lnTo>
                    <a:pt x="204922" y="1410631"/>
                  </a:lnTo>
                  <a:cubicBezTo>
                    <a:pt x="174933" y="1376702"/>
                    <a:pt x="126246" y="1361182"/>
                    <a:pt x="79366" y="1377152"/>
                  </a:cubicBezTo>
                  <a:cubicBezTo>
                    <a:pt x="19701" y="1397476"/>
                    <a:pt x="-14987" y="1463197"/>
                    <a:pt x="6306" y="1525703"/>
                  </a:cubicBezTo>
                  <a:cubicBezTo>
                    <a:pt x="17738" y="1559264"/>
                    <a:pt x="43535" y="1584923"/>
                    <a:pt x="75043" y="159716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 w="43323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="" xmlns:a16="http://schemas.microsoft.com/office/drawing/2014/main" id="{075B3B4F-4D8D-4921-B57A-C3AB214A2370}"/>
                </a:ext>
              </a:extLst>
            </p:cNvPr>
            <p:cNvSpPr/>
            <p:nvPr/>
          </p:nvSpPr>
          <p:spPr>
            <a:xfrm>
              <a:off x="2180939" y="3216080"/>
              <a:ext cx="1828800" cy="557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="" xmlns:a16="http://schemas.microsoft.com/office/drawing/2014/main" id="{DAEF46E3-D7CC-4697-920F-9330864A8466}"/>
                </a:ext>
              </a:extLst>
            </p:cNvPr>
            <p:cNvSpPr/>
            <p:nvPr/>
          </p:nvSpPr>
          <p:spPr>
            <a:xfrm>
              <a:off x="2180939" y="3293332"/>
              <a:ext cx="1828800" cy="5576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="" xmlns:a16="http://schemas.microsoft.com/office/drawing/2014/main" id="{533A9C9A-BD34-48C5-85A7-DDEDF37A1020}"/>
                </a:ext>
              </a:extLst>
            </p:cNvPr>
            <p:cNvSpPr/>
            <p:nvPr/>
          </p:nvSpPr>
          <p:spPr>
            <a:xfrm>
              <a:off x="2180939" y="3370584"/>
              <a:ext cx="1828800" cy="55762"/>
            </a:xfrm>
            <a:prstGeom prst="rect">
              <a:avLst/>
            </a:prstGeom>
            <a:solidFill>
              <a:schemeClr val="accent3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="" xmlns:a16="http://schemas.microsoft.com/office/drawing/2014/main" id="{4C9DF842-10F6-446D-829E-5F50FCF00ABF}"/>
                </a:ext>
              </a:extLst>
            </p:cNvPr>
            <p:cNvSpPr/>
            <p:nvPr/>
          </p:nvSpPr>
          <p:spPr>
            <a:xfrm>
              <a:off x="2180939" y="3447836"/>
              <a:ext cx="1828800" cy="5576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="" xmlns:a16="http://schemas.microsoft.com/office/drawing/2014/main" id="{F67F2B6B-7E8A-419F-8BFF-DFC358030831}"/>
                </a:ext>
              </a:extLst>
            </p:cNvPr>
            <p:cNvSpPr/>
            <p:nvPr/>
          </p:nvSpPr>
          <p:spPr>
            <a:xfrm>
              <a:off x="2180939" y="3525087"/>
              <a:ext cx="1828800" cy="5576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E46E9041-A398-4B8E-B761-15B2A6EA59E2}"/>
                </a:ext>
              </a:extLst>
            </p:cNvPr>
            <p:cNvSpPr txBox="1"/>
            <p:nvPr/>
          </p:nvSpPr>
          <p:spPr>
            <a:xfrm>
              <a:off x="5770625" y="5199837"/>
              <a:ext cx="631101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RS" altLang="ko-KR" sz="2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Razvija se model gubitiničkog ponašanja</a:t>
              </a:r>
              <a:endParaRPr lang="ko-KR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1FE8DBF9-0919-4E3C-9826-8F14F1050E76}"/>
                </a:ext>
              </a:extLst>
            </p:cNvPr>
            <p:cNvSpPr txBox="1"/>
            <p:nvPr/>
          </p:nvSpPr>
          <p:spPr>
            <a:xfrm>
              <a:off x="5786390" y="4202919"/>
              <a:ext cx="40212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A</a:t>
              </a:r>
              <a:r>
                <a:rPr lang="sr-Latn-RS" altLang="ko-KR" sz="2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gresivno ponašanje</a:t>
              </a:r>
              <a:endParaRPr lang="ko-KR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8157C370-21A0-4F27-8E77-484D07E6BA30}"/>
                </a:ext>
              </a:extLst>
            </p:cNvPr>
            <p:cNvSpPr txBox="1"/>
            <p:nvPr/>
          </p:nvSpPr>
          <p:spPr>
            <a:xfrm>
              <a:off x="5770623" y="1882362"/>
              <a:ext cx="623218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T</a:t>
              </a:r>
              <a:r>
                <a:rPr lang="sr-Latn-RS" altLang="ko-KR" sz="2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eškoće u domenu kognitivnog funkcionisanja</a:t>
              </a:r>
              <a:endParaRPr lang="ko-KR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="" xmlns:a16="http://schemas.microsoft.com/office/drawing/2014/main" id="{9951F62A-0194-4261-AB4A-71D2C7BA10E2}"/>
                </a:ext>
              </a:extLst>
            </p:cNvPr>
            <p:cNvSpPr txBox="1"/>
            <p:nvPr/>
          </p:nvSpPr>
          <p:spPr>
            <a:xfrm>
              <a:off x="5770625" y="507730"/>
              <a:ext cx="616386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RS" altLang="ko-KR" sz="2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Pesimistične procene ishoda pokušaja socijalne participacije</a:t>
              </a:r>
              <a:endParaRPr lang="ko-KR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FA14C578-722C-4B11-B208-05ED2227D850}"/>
                </a:ext>
              </a:extLst>
            </p:cNvPr>
            <p:cNvSpPr txBox="1"/>
            <p:nvPr/>
          </p:nvSpPr>
          <p:spPr>
            <a:xfrm>
              <a:off x="5791645" y="2932612"/>
              <a:ext cx="62742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I</a:t>
              </a:r>
              <a:r>
                <a:rPr lang="sr-Latn-RS" altLang="ko-KR" sz="2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dentifikovanje ponašanja drugih kao pretećeg i rizičnog </a:t>
              </a:r>
              <a:endParaRPr lang="ko-KR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="" xmlns:a16="http://schemas.microsoft.com/office/drawing/2014/main" id="{72724E8A-BE22-4B25-873F-6D263A468429}"/>
                </a:ext>
              </a:extLst>
            </p:cNvPr>
            <p:cNvSpPr/>
            <p:nvPr/>
          </p:nvSpPr>
          <p:spPr>
            <a:xfrm>
              <a:off x="5196601" y="4130566"/>
              <a:ext cx="594864" cy="64579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="" xmlns:a16="http://schemas.microsoft.com/office/drawing/2014/main" id="{79C97A36-9185-493E-B3B4-006172BFA0E5}"/>
                </a:ext>
              </a:extLst>
            </p:cNvPr>
            <p:cNvSpPr/>
            <p:nvPr/>
          </p:nvSpPr>
          <p:spPr>
            <a:xfrm>
              <a:off x="5196601" y="3100981"/>
              <a:ext cx="594864" cy="5948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="" xmlns:a16="http://schemas.microsoft.com/office/drawing/2014/main" id="{74BB2475-F19C-4A94-B9F9-F5E05BDAC628}"/>
                </a:ext>
              </a:extLst>
            </p:cNvPr>
            <p:cNvSpPr/>
            <p:nvPr/>
          </p:nvSpPr>
          <p:spPr>
            <a:xfrm>
              <a:off x="5196601" y="2020468"/>
              <a:ext cx="594864" cy="67543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="" xmlns:a16="http://schemas.microsoft.com/office/drawing/2014/main" id="{09207FBA-6D7C-4FEE-B36A-A2605CEB3442}"/>
                </a:ext>
              </a:extLst>
            </p:cNvPr>
            <p:cNvSpPr/>
            <p:nvPr/>
          </p:nvSpPr>
          <p:spPr>
            <a:xfrm>
              <a:off x="5196601" y="5344510"/>
              <a:ext cx="594864" cy="71732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="" xmlns:a16="http://schemas.microsoft.com/office/drawing/2014/main" id="{F060D86D-36CC-476F-BD75-ED5A6E37709A}"/>
                </a:ext>
              </a:extLst>
            </p:cNvPr>
            <p:cNvSpPr/>
            <p:nvPr/>
          </p:nvSpPr>
          <p:spPr>
            <a:xfrm>
              <a:off x="5196601" y="593103"/>
              <a:ext cx="594864" cy="762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8" name="Freeform 47">
              <a:extLst>
                <a:ext uri="{FF2B5EF4-FFF2-40B4-BE49-F238E27FC236}">
                  <a16:creationId xmlns="" xmlns:a16="http://schemas.microsoft.com/office/drawing/2014/main" id="{F0675B6B-A8AD-4BE4-B06D-F5AFC5AFDCC2}"/>
                </a:ext>
              </a:extLst>
            </p:cNvPr>
            <p:cNvSpPr/>
            <p:nvPr/>
          </p:nvSpPr>
          <p:spPr>
            <a:xfrm>
              <a:off x="3993691" y="583324"/>
              <a:ext cx="1204814" cy="2691937"/>
            </a:xfrm>
            <a:custGeom>
              <a:avLst/>
              <a:gdLst>
                <a:gd name="connsiteX0" fmla="*/ 0 w 1177747"/>
                <a:gd name="connsiteY0" fmla="*/ 1945843 h 1945843"/>
                <a:gd name="connsiteX1" fmla="*/ 1177747 w 1177747"/>
                <a:gd name="connsiteY1" fmla="*/ 0 h 1945843"/>
                <a:gd name="connsiteX2" fmla="*/ 1177747 w 1177747"/>
                <a:gd name="connsiteY2" fmla="*/ 563270 h 1945843"/>
                <a:gd name="connsiteX3" fmla="*/ 0 w 1177747"/>
                <a:gd name="connsiteY3" fmla="*/ 1945843 h 1945843"/>
                <a:gd name="connsiteX0" fmla="*/ 0 w 1177747"/>
                <a:gd name="connsiteY0" fmla="*/ 1945843 h 2001427"/>
                <a:gd name="connsiteX1" fmla="*/ 1177747 w 1177747"/>
                <a:gd name="connsiteY1" fmla="*/ 0 h 2001427"/>
                <a:gd name="connsiteX2" fmla="*/ 1177747 w 1177747"/>
                <a:gd name="connsiteY2" fmla="*/ 563270 h 2001427"/>
                <a:gd name="connsiteX3" fmla="*/ 4432 w 1177747"/>
                <a:gd name="connsiteY3" fmla="*/ 2001427 h 2001427"/>
                <a:gd name="connsiteX4" fmla="*/ 0 w 1177747"/>
                <a:gd name="connsiteY4" fmla="*/ 1945843 h 2001427"/>
                <a:gd name="connsiteX0" fmla="*/ 0 w 1177747"/>
                <a:gd name="connsiteY0" fmla="*/ 1905052 h 2001427"/>
                <a:gd name="connsiteX1" fmla="*/ 1177747 w 1177747"/>
                <a:gd name="connsiteY1" fmla="*/ 0 h 2001427"/>
                <a:gd name="connsiteX2" fmla="*/ 1177747 w 1177747"/>
                <a:gd name="connsiteY2" fmla="*/ 563270 h 2001427"/>
                <a:gd name="connsiteX3" fmla="*/ 4432 w 1177747"/>
                <a:gd name="connsiteY3" fmla="*/ 2001427 h 2001427"/>
                <a:gd name="connsiteX4" fmla="*/ 0 w 1177747"/>
                <a:gd name="connsiteY4" fmla="*/ 1905052 h 2001427"/>
                <a:gd name="connsiteX0" fmla="*/ 0 w 1177747"/>
                <a:gd name="connsiteY0" fmla="*/ 1905052 h 1967434"/>
                <a:gd name="connsiteX1" fmla="*/ 1177747 w 1177747"/>
                <a:gd name="connsiteY1" fmla="*/ 0 h 1967434"/>
                <a:gd name="connsiteX2" fmla="*/ 1177747 w 1177747"/>
                <a:gd name="connsiteY2" fmla="*/ 563270 h 1967434"/>
                <a:gd name="connsiteX3" fmla="*/ 4432 w 1177747"/>
                <a:gd name="connsiteY3" fmla="*/ 1967434 h 1967434"/>
                <a:gd name="connsiteX4" fmla="*/ 0 w 1177747"/>
                <a:gd name="connsiteY4" fmla="*/ 1905052 h 1967434"/>
                <a:gd name="connsiteX0" fmla="*/ 0 w 1181147"/>
                <a:gd name="connsiteY0" fmla="*/ 1905052 h 1967434"/>
                <a:gd name="connsiteX1" fmla="*/ 1177747 w 1181147"/>
                <a:gd name="connsiteY1" fmla="*/ 0 h 1967434"/>
                <a:gd name="connsiteX2" fmla="*/ 1181147 w 1181147"/>
                <a:gd name="connsiteY2" fmla="*/ 580267 h 1967434"/>
                <a:gd name="connsiteX3" fmla="*/ 4432 w 1181147"/>
                <a:gd name="connsiteY3" fmla="*/ 1967434 h 1967434"/>
                <a:gd name="connsiteX4" fmla="*/ 0 w 1181147"/>
                <a:gd name="connsiteY4" fmla="*/ 1905052 h 1967434"/>
                <a:gd name="connsiteX0" fmla="*/ 0 w 1181147"/>
                <a:gd name="connsiteY0" fmla="*/ 1891455 h 1953837"/>
                <a:gd name="connsiteX1" fmla="*/ 1174347 w 1181147"/>
                <a:gd name="connsiteY1" fmla="*/ 0 h 1953837"/>
                <a:gd name="connsiteX2" fmla="*/ 1181147 w 1181147"/>
                <a:gd name="connsiteY2" fmla="*/ 566670 h 1953837"/>
                <a:gd name="connsiteX3" fmla="*/ 4432 w 1181147"/>
                <a:gd name="connsiteY3" fmla="*/ 1953837 h 1953837"/>
                <a:gd name="connsiteX4" fmla="*/ 0 w 1181147"/>
                <a:gd name="connsiteY4" fmla="*/ 1891455 h 1953837"/>
                <a:gd name="connsiteX0" fmla="*/ 0 w 1184694"/>
                <a:gd name="connsiteY0" fmla="*/ 1891455 h 1953837"/>
                <a:gd name="connsiteX1" fmla="*/ 1184544 w 1184694"/>
                <a:gd name="connsiteY1" fmla="*/ 0 h 1953837"/>
                <a:gd name="connsiteX2" fmla="*/ 1181147 w 1184694"/>
                <a:gd name="connsiteY2" fmla="*/ 566670 h 1953837"/>
                <a:gd name="connsiteX3" fmla="*/ 4432 w 1184694"/>
                <a:gd name="connsiteY3" fmla="*/ 1953837 h 1953837"/>
                <a:gd name="connsiteX4" fmla="*/ 0 w 1184694"/>
                <a:gd name="connsiteY4" fmla="*/ 1891455 h 1953837"/>
                <a:gd name="connsiteX0" fmla="*/ 0 w 1184694"/>
                <a:gd name="connsiteY0" fmla="*/ 1891455 h 1953837"/>
                <a:gd name="connsiteX1" fmla="*/ 1184544 w 1184694"/>
                <a:gd name="connsiteY1" fmla="*/ 0 h 1953837"/>
                <a:gd name="connsiteX2" fmla="*/ 1181147 w 1184694"/>
                <a:gd name="connsiteY2" fmla="*/ 573468 h 1953837"/>
                <a:gd name="connsiteX3" fmla="*/ 4432 w 1184694"/>
                <a:gd name="connsiteY3" fmla="*/ 1953837 h 1953837"/>
                <a:gd name="connsiteX4" fmla="*/ 0 w 1184694"/>
                <a:gd name="connsiteY4" fmla="*/ 1891455 h 1953837"/>
                <a:gd name="connsiteX0" fmla="*/ 457 w 1180262"/>
                <a:gd name="connsiteY0" fmla="*/ 1903679 h 1953837"/>
                <a:gd name="connsiteX1" fmla="*/ 1180112 w 1180262"/>
                <a:gd name="connsiteY1" fmla="*/ 0 h 1953837"/>
                <a:gd name="connsiteX2" fmla="*/ 1176715 w 1180262"/>
                <a:gd name="connsiteY2" fmla="*/ 573468 h 1953837"/>
                <a:gd name="connsiteX3" fmla="*/ 0 w 1180262"/>
                <a:gd name="connsiteY3" fmla="*/ 1953837 h 1953837"/>
                <a:gd name="connsiteX4" fmla="*/ 457 w 1180262"/>
                <a:gd name="connsiteY4" fmla="*/ 1903679 h 1953837"/>
                <a:gd name="connsiteX0" fmla="*/ 457 w 1183065"/>
                <a:gd name="connsiteY0" fmla="*/ 1903679 h 1953837"/>
                <a:gd name="connsiteX1" fmla="*/ 1180112 w 1183065"/>
                <a:gd name="connsiteY1" fmla="*/ 0 h 1953837"/>
                <a:gd name="connsiteX2" fmla="*/ 1183065 w 1183065"/>
                <a:gd name="connsiteY2" fmla="*/ 567118 h 1953837"/>
                <a:gd name="connsiteX3" fmla="*/ 0 w 1183065"/>
                <a:gd name="connsiteY3" fmla="*/ 1953837 h 1953837"/>
                <a:gd name="connsiteX4" fmla="*/ 457 w 1183065"/>
                <a:gd name="connsiteY4" fmla="*/ 1903679 h 1953837"/>
                <a:gd name="connsiteX0" fmla="*/ 457 w 1183065"/>
                <a:gd name="connsiteY0" fmla="*/ 1903679 h 1953837"/>
                <a:gd name="connsiteX1" fmla="*/ 1180112 w 1183065"/>
                <a:gd name="connsiteY1" fmla="*/ 0 h 1953837"/>
                <a:gd name="connsiteX2" fmla="*/ 1183065 w 1183065"/>
                <a:gd name="connsiteY2" fmla="*/ 569785 h 1953837"/>
                <a:gd name="connsiteX3" fmla="*/ 0 w 1183065"/>
                <a:gd name="connsiteY3" fmla="*/ 1953837 h 1953837"/>
                <a:gd name="connsiteX4" fmla="*/ 457 w 1183065"/>
                <a:gd name="connsiteY4" fmla="*/ 1903679 h 1953837"/>
                <a:gd name="connsiteX0" fmla="*/ 457 w 1183065"/>
                <a:gd name="connsiteY0" fmla="*/ 1903679 h 1953837"/>
                <a:gd name="connsiteX1" fmla="*/ 1180112 w 1183065"/>
                <a:gd name="connsiteY1" fmla="*/ 0 h 1953837"/>
                <a:gd name="connsiteX2" fmla="*/ 1183065 w 1183065"/>
                <a:gd name="connsiteY2" fmla="*/ 572452 h 1953837"/>
                <a:gd name="connsiteX3" fmla="*/ 0 w 1183065"/>
                <a:gd name="connsiteY3" fmla="*/ 1953837 h 1953837"/>
                <a:gd name="connsiteX4" fmla="*/ 457 w 1183065"/>
                <a:gd name="connsiteY4" fmla="*/ 1903679 h 1953837"/>
                <a:gd name="connsiteX0" fmla="*/ 457 w 1183065"/>
                <a:gd name="connsiteY0" fmla="*/ 1901373 h 1953837"/>
                <a:gd name="connsiteX1" fmla="*/ 1180112 w 1183065"/>
                <a:gd name="connsiteY1" fmla="*/ 0 h 1953837"/>
                <a:gd name="connsiteX2" fmla="*/ 1183065 w 1183065"/>
                <a:gd name="connsiteY2" fmla="*/ 572452 h 1953837"/>
                <a:gd name="connsiteX3" fmla="*/ 0 w 1183065"/>
                <a:gd name="connsiteY3" fmla="*/ 1953837 h 1953837"/>
                <a:gd name="connsiteX4" fmla="*/ 457 w 1183065"/>
                <a:gd name="connsiteY4" fmla="*/ 1901373 h 1953837"/>
                <a:gd name="connsiteX0" fmla="*/ 457 w 1183065"/>
                <a:gd name="connsiteY0" fmla="*/ 1901373 h 1956143"/>
                <a:gd name="connsiteX1" fmla="*/ 1180112 w 1183065"/>
                <a:gd name="connsiteY1" fmla="*/ 0 h 1956143"/>
                <a:gd name="connsiteX2" fmla="*/ 1183065 w 1183065"/>
                <a:gd name="connsiteY2" fmla="*/ 572452 h 1956143"/>
                <a:gd name="connsiteX3" fmla="*/ 0 w 1183065"/>
                <a:gd name="connsiteY3" fmla="*/ 1956143 h 1956143"/>
                <a:gd name="connsiteX4" fmla="*/ 457 w 1183065"/>
                <a:gd name="connsiteY4" fmla="*/ 1901373 h 1956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065" h="1956143">
                  <a:moveTo>
                    <a:pt x="457" y="1901373"/>
                  </a:moveTo>
                  <a:lnTo>
                    <a:pt x="1180112" y="0"/>
                  </a:lnTo>
                  <a:cubicBezTo>
                    <a:pt x="1181245" y="193422"/>
                    <a:pt x="1181932" y="379030"/>
                    <a:pt x="1183065" y="572452"/>
                  </a:cubicBezTo>
                  <a:lnTo>
                    <a:pt x="0" y="1956143"/>
                  </a:lnTo>
                  <a:cubicBezTo>
                    <a:pt x="152" y="1939424"/>
                    <a:pt x="305" y="1918092"/>
                    <a:pt x="457" y="190137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9" name="Freeform 48">
              <a:extLst>
                <a:ext uri="{FF2B5EF4-FFF2-40B4-BE49-F238E27FC236}">
                  <a16:creationId xmlns="" xmlns:a16="http://schemas.microsoft.com/office/drawing/2014/main" id="{5FCE667E-8558-4BAE-8A54-D79D3B8F34D3}"/>
                </a:ext>
              </a:extLst>
            </p:cNvPr>
            <p:cNvSpPr/>
            <p:nvPr/>
          </p:nvSpPr>
          <p:spPr>
            <a:xfrm>
              <a:off x="3993788" y="2002221"/>
              <a:ext cx="1204719" cy="1347636"/>
            </a:xfrm>
            <a:custGeom>
              <a:avLst/>
              <a:gdLst>
                <a:gd name="connsiteX0" fmla="*/ 3399 w 1186340"/>
                <a:gd name="connsiteY0" fmla="*/ 1104759 h 1159147"/>
                <a:gd name="connsiteX1" fmla="*/ 1182941 w 1186340"/>
                <a:gd name="connsiteY1" fmla="*/ 0 h 1159147"/>
                <a:gd name="connsiteX2" fmla="*/ 1186340 w 1186340"/>
                <a:gd name="connsiteY2" fmla="*/ 554079 h 1159147"/>
                <a:gd name="connsiteX3" fmla="*/ 0 w 1186340"/>
                <a:gd name="connsiteY3" fmla="*/ 1159147 h 1159147"/>
                <a:gd name="connsiteX4" fmla="*/ 3399 w 1186340"/>
                <a:gd name="connsiteY4" fmla="*/ 1104759 h 1159147"/>
                <a:gd name="connsiteX0" fmla="*/ 3399 w 1187831"/>
                <a:gd name="connsiteY0" fmla="*/ 1104759 h 1159147"/>
                <a:gd name="connsiteX1" fmla="*/ 1187831 w 1187831"/>
                <a:gd name="connsiteY1" fmla="*/ 0 h 1159147"/>
                <a:gd name="connsiteX2" fmla="*/ 1186340 w 1187831"/>
                <a:gd name="connsiteY2" fmla="*/ 554079 h 1159147"/>
                <a:gd name="connsiteX3" fmla="*/ 0 w 1187831"/>
                <a:gd name="connsiteY3" fmla="*/ 1159147 h 1159147"/>
                <a:gd name="connsiteX4" fmla="*/ 3399 w 1187831"/>
                <a:gd name="connsiteY4" fmla="*/ 1104759 h 1159147"/>
                <a:gd name="connsiteX0" fmla="*/ 3399 w 1187831"/>
                <a:gd name="connsiteY0" fmla="*/ 1104759 h 1159147"/>
                <a:gd name="connsiteX1" fmla="*/ 1187831 w 1187831"/>
                <a:gd name="connsiteY1" fmla="*/ 0 h 1159147"/>
                <a:gd name="connsiteX2" fmla="*/ 1183895 w 1187831"/>
                <a:gd name="connsiteY2" fmla="*/ 566304 h 1159147"/>
                <a:gd name="connsiteX3" fmla="*/ 0 w 1187831"/>
                <a:gd name="connsiteY3" fmla="*/ 1159147 h 1159147"/>
                <a:gd name="connsiteX4" fmla="*/ 3399 w 1187831"/>
                <a:gd name="connsiteY4" fmla="*/ 1104759 h 1159147"/>
                <a:gd name="connsiteX0" fmla="*/ 13179 w 1187831"/>
                <a:gd name="connsiteY0" fmla="*/ 1080310 h 1159147"/>
                <a:gd name="connsiteX1" fmla="*/ 1187831 w 1187831"/>
                <a:gd name="connsiteY1" fmla="*/ 0 h 1159147"/>
                <a:gd name="connsiteX2" fmla="*/ 1183895 w 1187831"/>
                <a:gd name="connsiteY2" fmla="*/ 566304 h 1159147"/>
                <a:gd name="connsiteX3" fmla="*/ 0 w 1187831"/>
                <a:gd name="connsiteY3" fmla="*/ 1159147 h 1159147"/>
                <a:gd name="connsiteX4" fmla="*/ 13179 w 1187831"/>
                <a:gd name="connsiteY4" fmla="*/ 1080310 h 1159147"/>
                <a:gd name="connsiteX0" fmla="*/ 955 w 1175607"/>
                <a:gd name="connsiteY0" fmla="*/ 1080310 h 1134698"/>
                <a:gd name="connsiteX1" fmla="*/ 1175607 w 1175607"/>
                <a:gd name="connsiteY1" fmla="*/ 0 h 1134698"/>
                <a:gd name="connsiteX2" fmla="*/ 1171671 w 1175607"/>
                <a:gd name="connsiteY2" fmla="*/ 566304 h 1134698"/>
                <a:gd name="connsiteX3" fmla="*/ 0 w 1175607"/>
                <a:gd name="connsiteY3" fmla="*/ 1134698 h 1134698"/>
                <a:gd name="connsiteX4" fmla="*/ 955 w 1175607"/>
                <a:gd name="connsiteY4" fmla="*/ 1080310 h 1134698"/>
                <a:gd name="connsiteX0" fmla="*/ 10 w 1181997"/>
                <a:gd name="connsiteY0" fmla="*/ 1082755 h 1134698"/>
                <a:gd name="connsiteX1" fmla="*/ 1181997 w 1181997"/>
                <a:gd name="connsiteY1" fmla="*/ 0 h 1134698"/>
                <a:gd name="connsiteX2" fmla="*/ 1178061 w 1181997"/>
                <a:gd name="connsiteY2" fmla="*/ 566304 h 1134698"/>
                <a:gd name="connsiteX3" fmla="*/ 6390 w 1181997"/>
                <a:gd name="connsiteY3" fmla="*/ 1134698 h 1134698"/>
                <a:gd name="connsiteX4" fmla="*/ 10 w 1181997"/>
                <a:gd name="connsiteY4" fmla="*/ 1082755 h 1134698"/>
                <a:gd name="connsiteX0" fmla="*/ 32 w 1182019"/>
                <a:gd name="connsiteY0" fmla="*/ 1082755 h 1134698"/>
                <a:gd name="connsiteX1" fmla="*/ 1182019 w 1182019"/>
                <a:gd name="connsiteY1" fmla="*/ 0 h 1134698"/>
                <a:gd name="connsiteX2" fmla="*/ 1178083 w 1182019"/>
                <a:gd name="connsiteY2" fmla="*/ 566304 h 1134698"/>
                <a:gd name="connsiteX3" fmla="*/ 1522 w 1182019"/>
                <a:gd name="connsiteY3" fmla="*/ 1134698 h 1134698"/>
                <a:gd name="connsiteX4" fmla="*/ 32 w 1182019"/>
                <a:gd name="connsiteY4" fmla="*/ 1082755 h 1134698"/>
                <a:gd name="connsiteX0" fmla="*/ 32 w 1182019"/>
                <a:gd name="connsiteY0" fmla="*/ 1082755 h 1134698"/>
                <a:gd name="connsiteX1" fmla="*/ 1182019 w 1182019"/>
                <a:gd name="connsiteY1" fmla="*/ 0 h 1134698"/>
                <a:gd name="connsiteX2" fmla="*/ 1173193 w 1182019"/>
                <a:gd name="connsiteY2" fmla="*/ 573639 h 1134698"/>
                <a:gd name="connsiteX3" fmla="*/ 1522 w 1182019"/>
                <a:gd name="connsiteY3" fmla="*/ 1134698 h 1134698"/>
                <a:gd name="connsiteX4" fmla="*/ 32 w 1182019"/>
                <a:gd name="connsiteY4" fmla="*/ 1082755 h 1134698"/>
                <a:gd name="connsiteX0" fmla="*/ 32 w 1182019"/>
                <a:gd name="connsiteY0" fmla="*/ 1082755 h 1134698"/>
                <a:gd name="connsiteX1" fmla="*/ 1182019 w 1182019"/>
                <a:gd name="connsiteY1" fmla="*/ 0 h 1134698"/>
                <a:gd name="connsiteX2" fmla="*/ 1175638 w 1182019"/>
                <a:gd name="connsiteY2" fmla="*/ 573639 h 1134698"/>
                <a:gd name="connsiteX3" fmla="*/ 1522 w 1182019"/>
                <a:gd name="connsiteY3" fmla="*/ 1134698 h 1134698"/>
                <a:gd name="connsiteX4" fmla="*/ 32 w 1182019"/>
                <a:gd name="connsiteY4" fmla="*/ 1082755 h 1134698"/>
                <a:gd name="connsiteX0" fmla="*/ 32 w 1182972"/>
                <a:gd name="connsiteY0" fmla="*/ 1082755 h 1134698"/>
                <a:gd name="connsiteX1" fmla="*/ 1182019 w 1182972"/>
                <a:gd name="connsiteY1" fmla="*/ 0 h 1134698"/>
                <a:gd name="connsiteX2" fmla="*/ 1182972 w 1182972"/>
                <a:gd name="connsiteY2" fmla="*/ 573639 h 1134698"/>
                <a:gd name="connsiteX3" fmla="*/ 1522 w 1182972"/>
                <a:gd name="connsiteY3" fmla="*/ 1134698 h 1134698"/>
                <a:gd name="connsiteX4" fmla="*/ 32 w 1182972"/>
                <a:gd name="connsiteY4" fmla="*/ 1082755 h 1134698"/>
                <a:gd name="connsiteX0" fmla="*/ 32 w 1182972"/>
                <a:gd name="connsiteY0" fmla="*/ 1082755 h 1134698"/>
                <a:gd name="connsiteX1" fmla="*/ 1182019 w 1182972"/>
                <a:gd name="connsiteY1" fmla="*/ 0 h 1134698"/>
                <a:gd name="connsiteX2" fmla="*/ 1182972 w 1182972"/>
                <a:gd name="connsiteY2" fmla="*/ 578973 h 1134698"/>
                <a:gd name="connsiteX3" fmla="*/ 1522 w 1182972"/>
                <a:gd name="connsiteY3" fmla="*/ 1134698 h 1134698"/>
                <a:gd name="connsiteX4" fmla="*/ 32 w 1182972"/>
                <a:gd name="connsiteY4" fmla="*/ 1082755 h 1134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2972" h="1134698">
                  <a:moveTo>
                    <a:pt x="32" y="1082755"/>
                  </a:moveTo>
                  <a:lnTo>
                    <a:pt x="1182019" y="0"/>
                  </a:lnTo>
                  <a:cubicBezTo>
                    <a:pt x="1182337" y="191213"/>
                    <a:pt x="1182654" y="387760"/>
                    <a:pt x="1182972" y="578973"/>
                  </a:cubicBezTo>
                  <a:lnTo>
                    <a:pt x="1522" y="1134698"/>
                  </a:lnTo>
                  <a:cubicBezTo>
                    <a:pt x="1840" y="1116569"/>
                    <a:pt x="-286" y="1100884"/>
                    <a:pt x="32" y="10827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0" name="Freeform 49">
              <a:extLst>
                <a:ext uri="{FF2B5EF4-FFF2-40B4-BE49-F238E27FC236}">
                  <a16:creationId xmlns="" xmlns:a16="http://schemas.microsoft.com/office/drawing/2014/main" id="{CAC74E0F-BD76-4CBF-BB73-652150B9AA15}"/>
                </a:ext>
              </a:extLst>
            </p:cNvPr>
            <p:cNvSpPr/>
            <p:nvPr/>
          </p:nvSpPr>
          <p:spPr>
            <a:xfrm>
              <a:off x="3993730" y="3100859"/>
              <a:ext cx="1204775" cy="594533"/>
            </a:xfrm>
            <a:custGeom>
              <a:avLst/>
              <a:gdLst>
                <a:gd name="connsiteX0" fmla="*/ 0 w 1182941"/>
                <a:gd name="connsiteY0" fmla="*/ 339925 h 571075"/>
                <a:gd name="connsiteX1" fmla="*/ 1182941 w 1182941"/>
                <a:gd name="connsiteY1" fmla="*/ 571075 h 571075"/>
                <a:gd name="connsiteX2" fmla="*/ 1182941 w 1182941"/>
                <a:gd name="connsiteY2" fmla="*/ 0 h 571075"/>
                <a:gd name="connsiteX3" fmla="*/ 0 w 1182941"/>
                <a:gd name="connsiteY3" fmla="*/ 339925 h 571075"/>
                <a:gd name="connsiteX0" fmla="*/ 0 w 1182941"/>
                <a:gd name="connsiteY0" fmla="*/ 259242 h 571075"/>
                <a:gd name="connsiteX1" fmla="*/ 1182941 w 1182941"/>
                <a:gd name="connsiteY1" fmla="*/ 571075 h 571075"/>
                <a:gd name="connsiteX2" fmla="*/ 1182941 w 1182941"/>
                <a:gd name="connsiteY2" fmla="*/ 0 h 571075"/>
                <a:gd name="connsiteX3" fmla="*/ 0 w 1182941"/>
                <a:gd name="connsiteY3" fmla="*/ 259242 h 571075"/>
                <a:gd name="connsiteX0" fmla="*/ 576 w 1183517"/>
                <a:gd name="connsiteY0" fmla="*/ 259242 h 571075"/>
                <a:gd name="connsiteX1" fmla="*/ 9283 w 1183517"/>
                <a:gd name="connsiteY1" fmla="*/ 305851 h 571075"/>
                <a:gd name="connsiteX2" fmla="*/ 1183517 w 1183517"/>
                <a:gd name="connsiteY2" fmla="*/ 571075 h 571075"/>
                <a:gd name="connsiteX3" fmla="*/ 1183517 w 1183517"/>
                <a:gd name="connsiteY3" fmla="*/ 0 h 571075"/>
                <a:gd name="connsiteX4" fmla="*/ 576 w 1183517"/>
                <a:gd name="connsiteY4" fmla="*/ 259242 h 571075"/>
                <a:gd name="connsiteX0" fmla="*/ 0 w 1182941"/>
                <a:gd name="connsiteY0" fmla="*/ 259242 h 571075"/>
                <a:gd name="connsiteX1" fmla="*/ 8707 w 1182941"/>
                <a:gd name="connsiteY1" fmla="*/ 305851 h 571075"/>
                <a:gd name="connsiteX2" fmla="*/ 1182941 w 1182941"/>
                <a:gd name="connsiteY2" fmla="*/ 571075 h 571075"/>
                <a:gd name="connsiteX3" fmla="*/ 1182941 w 1182941"/>
                <a:gd name="connsiteY3" fmla="*/ 0 h 571075"/>
                <a:gd name="connsiteX4" fmla="*/ 0 w 1182941"/>
                <a:gd name="connsiteY4" fmla="*/ 259242 h 571075"/>
                <a:gd name="connsiteX0" fmla="*/ 0 w 1182941"/>
                <a:gd name="connsiteY0" fmla="*/ 259242 h 571075"/>
                <a:gd name="connsiteX1" fmla="*/ 8707 w 1182941"/>
                <a:gd name="connsiteY1" fmla="*/ 305851 h 571075"/>
                <a:gd name="connsiteX2" fmla="*/ 1182941 w 1182941"/>
                <a:gd name="connsiteY2" fmla="*/ 571075 h 571075"/>
                <a:gd name="connsiteX3" fmla="*/ 1182941 w 1182941"/>
                <a:gd name="connsiteY3" fmla="*/ 0 h 571075"/>
                <a:gd name="connsiteX4" fmla="*/ 0 w 1182941"/>
                <a:gd name="connsiteY4" fmla="*/ 259242 h 571075"/>
                <a:gd name="connsiteX0" fmla="*/ 1610 w 1184551"/>
                <a:gd name="connsiteY0" fmla="*/ 259242 h 571075"/>
                <a:gd name="connsiteX1" fmla="*/ 2982 w 1184551"/>
                <a:gd name="connsiteY1" fmla="*/ 303406 h 571075"/>
                <a:gd name="connsiteX2" fmla="*/ 1184551 w 1184551"/>
                <a:gd name="connsiteY2" fmla="*/ 571075 h 571075"/>
                <a:gd name="connsiteX3" fmla="*/ 1184551 w 1184551"/>
                <a:gd name="connsiteY3" fmla="*/ 0 h 571075"/>
                <a:gd name="connsiteX4" fmla="*/ 1610 w 1184551"/>
                <a:gd name="connsiteY4" fmla="*/ 259242 h 571075"/>
                <a:gd name="connsiteX0" fmla="*/ 0 w 1182941"/>
                <a:gd name="connsiteY0" fmla="*/ 259242 h 571075"/>
                <a:gd name="connsiteX1" fmla="*/ 1372 w 1182941"/>
                <a:gd name="connsiteY1" fmla="*/ 303406 h 571075"/>
                <a:gd name="connsiteX2" fmla="*/ 1182941 w 1182941"/>
                <a:gd name="connsiteY2" fmla="*/ 571075 h 571075"/>
                <a:gd name="connsiteX3" fmla="*/ 1182941 w 1182941"/>
                <a:gd name="connsiteY3" fmla="*/ 0 h 571075"/>
                <a:gd name="connsiteX4" fmla="*/ 0 w 1182941"/>
                <a:gd name="connsiteY4" fmla="*/ 259242 h 571075"/>
                <a:gd name="connsiteX0" fmla="*/ 0 w 1182941"/>
                <a:gd name="connsiteY0" fmla="*/ 266577 h 578410"/>
                <a:gd name="connsiteX1" fmla="*/ 1372 w 1182941"/>
                <a:gd name="connsiteY1" fmla="*/ 310741 h 578410"/>
                <a:gd name="connsiteX2" fmla="*/ 1182941 w 1182941"/>
                <a:gd name="connsiteY2" fmla="*/ 578410 h 578410"/>
                <a:gd name="connsiteX3" fmla="*/ 1180496 w 1182941"/>
                <a:gd name="connsiteY3" fmla="*/ 0 h 578410"/>
                <a:gd name="connsiteX4" fmla="*/ 0 w 1182941"/>
                <a:gd name="connsiteY4" fmla="*/ 266577 h 578410"/>
                <a:gd name="connsiteX0" fmla="*/ 0 w 1182941"/>
                <a:gd name="connsiteY0" fmla="*/ 266577 h 575743"/>
                <a:gd name="connsiteX1" fmla="*/ 1372 w 1182941"/>
                <a:gd name="connsiteY1" fmla="*/ 310741 h 575743"/>
                <a:gd name="connsiteX2" fmla="*/ 1182941 w 1182941"/>
                <a:gd name="connsiteY2" fmla="*/ 575743 h 575743"/>
                <a:gd name="connsiteX3" fmla="*/ 1180496 w 1182941"/>
                <a:gd name="connsiteY3" fmla="*/ 0 h 575743"/>
                <a:gd name="connsiteX4" fmla="*/ 0 w 1182941"/>
                <a:gd name="connsiteY4" fmla="*/ 266577 h 575743"/>
                <a:gd name="connsiteX0" fmla="*/ 0 w 1182941"/>
                <a:gd name="connsiteY0" fmla="*/ 261965 h 575743"/>
                <a:gd name="connsiteX1" fmla="*/ 1372 w 1182941"/>
                <a:gd name="connsiteY1" fmla="*/ 310741 h 575743"/>
                <a:gd name="connsiteX2" fmla="*/ 1182941 w 1182941"/>
                <a:gd name="connsiteY2" fmla="*/ 575743 h 575743"/>
                <a:gd name="connsiteX3" fmla="*/ 1180496 w 1182941"/>
                <a:gd name="connsiteY3" fmla="*/ 0 h 575743"/>
                <a:gd name="connsiteX4" fmla="*/ 0 w 1182941"/>
                <a:gd name="connsiteY4" fmla="*/ 261965 h 575743"/>
                <a:gd name="connsiteX0" fmla="*/ 0 w 1182941"/>
                <a:gd name="connsiteY0" fmla="*/ 261965 h 575743"/>
                <a:gd name="connsiteX1" fmla="*/ 1372 w 1182941"/>
                <a:gd name="connsiteY1" fmla="*/ 317659 h 575743"/>
                <a:gd name="connsiteX2" fmla="*/ 1182941 w 1182941"/>
                <a:gd name="connsiteY2" fmla="*/ 575743 h 575743"/>
                <a:gd name="connsiteX3" fmla="*/ 1180496 w 1182941"/>
                <a:gd name="connsiteY3" fmla="*/ 0 h 575743"/>
                <a:gd name="connsiteX4" fmla="*/ 0 w 1182941"/>
                <a:gd name="connsiteY4" fmla="*/ 261965 h 575743"/>
                <a:gd name="connsiteX0" fmla="*/ 966 w 1181569"/>
                <a:gd name="connsiteY0" fmla="*/ 261965 h 575743"/>
                <a:gd name="connsiteX1" fmla="*/ 0 w 1181569"/>
                <a:gd name="connsiteY1" fmla="*/ 317659 h 575743"/>
                <a:gd name="connsiteX2" fmla="*/ 1181569 w 1181569"/>
                <a:gd name="connsiteY2" fmla="*/ 575743 h 575743"/>
                <a:gd name="connsiteX3" fmla="*/ 1179124 w 1181569"/>
                <a:gd name="connsiteY3" fmla="*/ 0 h 575743"/>
                <a:gd name="connsiteX4" fmla="*/ 966 w 1181569"/>
                <a:gd name="connsiteY4" fmla="*/ 261965 h 575743"/>
                <a:gd name="connsiteX0" fmla="*/ 966 w 1181569"/>
                <a:gd name="connsiteY0" fmla="*/ 261965 h 575743"/>
                <a:gd name="connsiteX1" fmla="*/ 0 w 1181569"/>
                <a:gd name="connsiteY1" fmla="*/ 317659 h 575743"/>
                <a:gd name="connsiteX2" fmla="*/ 1181569 w 1181569"/>
                <a:gd name="connsiteY2" fmla="*/ 575743 h 575743"/>
                <a:gd name="connsiteX3" fmla="*/ 1179124 w 1181569"/>
                <a:gd name="connsiteY3" fmla="*/ 0 h 575743"/>
                <a:gd name="connsiteX4" fmla="*/ 966 w 1181569"/>
                <a:gd name="connsiteY4" fmla="*/ 261965 h 575743"/>
                <a:gd name="connsiteX0" fmla="*/ 1982 w 1182585"/>
                <a:gd name="connsiteY0" fmla="*/ 261965 h 575743"/>
                <a:gd name="connsiteX1" fmla="*/ 1016 w 1182585"/>
                <a:gd name="connsiteY1" fmla="*/ 317659 h 575743"/>
                <a:gd name="connsiteX2" fmla="*/ 1182585 w 1182585"/>
                <a:gd name="connsiteY2" fmla="*/ 575743 h 575743"/>
                <a:gd name="connsiteX3" fmla="*/ 1180140 w 1182585"/>
                <a:gd name="connsiteY3" fmla="*/ 0 h 575743"/>
                <a:gd name="connsiteX4" fmla="*/ 1982 w 1182585"/>
                <a:gd name="connsiteY4" fmla="*/ 261965 h 575743"/>
                <a:gd name="connsiteX0" fmla="*/ 2423 w 1183026"/>
                <a:gd name="connsiteY0" fmla="*/ 261965 h 575743"/>
                <a:gd name="connsiteX1" fmla="*/ 1457 w 1183026"/>
                <a:gd name="connsiteY1" fmla="*/ 317659 h 575743"/>
                <a:gd name="connsiteX2" fmla="*/ 1183026 w 1183026"/>
                <a:gd name="connsiteY2" fmla="*/ 575743 h 575743"/>
                <a:gd name="connsiteX3" fmla="*/ 1180581 w 1183026"/>
                <a:gd name="connsiteY3" fmla="*/ 0 h 575743"/>
                <a:gd name="connsiteX4" fmla="*/ 2423 w 1183026"/>
                <a:gd name="connsiteY4" fmla="*/ 261965 h 575743"/>
                <a:gd name="connsiteX0" fmla="*/ 1940 w 1182543"/>
                <a:gd name="connsiteY0" fmla="*/ 261965 h 575743"/>
                <a:gd name="connsiteX1" fmla="*/ 3312 w 1182543"/>
                <a:gd name="connsiteY1" fmla="*/ 317659 h 575743"/>
                <a:gd name="connsiteX2" fmla="*/ 1182543 w 1182543"/>
                <a:gd name="connsiteY2" fmla="*/ 575743 h 575743"/>
                <a:gd name="connsiteX3" fmla="*/ 1180098 w 1182543"/>
                <a:gd name="connsiteY3" fmla="*/ 0 h 575743"/>
                <a:gd name="connsiteX4" fmla="*/ 1940 w 1182543"/>
                <a:gd name="connsiteY4" fmla="*/ 261965 h 575743"/>
                <a:gd name="connsiteX0" fmla="*/ 2423 w 1183026"/>
                <a:gd name="connsiteY0" fmla="*/ 261965 h 575743"/>
                <a:gd name="connsiteX1" fmla="*/ 1457 w 1183026"/>
                <a:gd name="connsiteY1" fmla="*/ 315354 h 575743"/>
                <a:gd name="connsiteX2" fmla="*/ 1183026 w 1183026"/>
                <a:gd name="connsiteY2" fmla="*/ 575743 h 575743"/>
                <a:gd name="connsiteX3" fmla="*/ 1180581 w 1183026"/>
                <a:gd name="connsiteY3" fmla="*/ 0 h 575743"/>
                <a:gd name="connsiteX4" fmla="*/ 2423 w 1183026"/>
                <a:gd name="connsiteY4" fmla="*/ 261965 h 575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026" h="575743">
                  <a:moveTo>
                    <a:pt x="2423" y="261965"/>
                  </a:moveTo>
                  <a:cubicBezTo>
                    <a:pt x="-3106" y="295430"/>
                    <a:pt x="2736" y="276999"/>
                    <a:pt x="1457" y="315354"/>
                  </a:cubicBezTo>
                  <a:lnTo>
                    <a:pt x="1183026" y="575743"/>
                  </a:lnTo>
                  <a:lnTo>
                    <a:pt x="1180581" y="0"/>
                  </a:lnTo>
                  <a:lnTo>
                    <a:pt x="2423" y="26196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1" name="Freeform 50">
              <a:extLst>
                <a:ext uri="{FF2B5EF4-FFF2-40B4-BE49-F238E27FC236}">
                  <a16:creationId xmlns="" xmlns:a16="http://schemas.microsoft.com/office/drawing/2014/main" id="{95DC04B6-2814-4A2B-B72F-A2C38214BF18}"/>
                </a:ext>
              </a:extLst>
            </p:cNvPr>
            <p:cNvSpPr/>
            <p:nvPr/>
          </p:nvSpPr>
          <p:spPr>
            <a:xfrm flipV="1">
              <a:off x="3995874" y="3524232"/>
              <a:ext cx="1202632" cy="2561257"/>
            </a:xfrm>
            <a:custGeom>
              <a:avLst/>
              <a:gdLst>
                <a:gd name="connsiteX0" fmla="*/ 0 w 1177747"/>
                <a:gd name="connsiteY0" fmla="*/ 1945843 h 1945843"/>
                <a:gd name="connsiteX1" fmla="*/ 1177747 w 1177747"/>
                <a:gd name="connsiteY1" fmla="*/ 0 h 1945843"/>
                <a:gd name="connsiteX2" fmla="*/ 1177747 w 1177747"/>
                <a:gd name="connsiteY2" fmla="*/ 563270 h 1945843"/>
                <a:gd name="connsiteX3" fmla="*/ 0 w 1177747"/>
                <a:gd name="connsiteY3" fmla="*/ 1945843 h 1945843"/>
                <a:gd name="connsiteX0" fmla="*/ 0 w 1177747"/>
                <a:gd name="connsiteY0" fmla="*/ 1945843 h 2001427"/>
                <a:gd name="connsiteX1" fmla="*/ 1177747 w 1177747"/>
                <a:gd name="connsiteY1" fmla="*/ 0 h 2001427"/>
                <a:gd name="connsiteX2" fmla="*/ 1177747 w 1177747"/>
                <a:gd name="connsiteY2" fmla="*/ 563270 h 2001427"/>
                <a:gd name="connsiteX3" fmla="*/ 4432 w 1177747"/>
                <a:gd name="connsiteY3" fmla="*/ 2001427 h 2001427"/>
                <a:gd name="connsiteX4" fmla="*/ 0 w 1177747"/>
                <a:gd name="connsiteY4" fmla="*/ 1945843 h 2001427"/>
                <a:gd name="connsiteX0" fmla="*/ 0 w 1177747"/>
                <a:gd name="connsiteY0" fmla="*/ 1905052 h 2001427"/>
                <a:gd name="connsiteX1" fmla="*/ 1177747 w 1177747"/>
                <a:gd name="connsiteY1" fmla="*/ 0 h 2001427"/>
                <a:gd name="connsiteX2" fmla="*/ 1177747 w 1177747"/>
                <a:gd name="connsiteY2" fmla="*/ 563270 h 2001427"/>
                <a:gd name="connsiteX3" fmla="*/ 4432 w 1177747"/>
                <a:gd name="connsiteY3" fmla="*/ 2001427 h 2001427"/>
                <a:gd name="connsiteX4" fmla="*/ 0 w 1177747"/>
                <a:gd name="connsiteY4" fmla="*/ 1905052 h 2001427"/>
                <a:gd name="connsiteX0" fmla="*/ 0 w 1177747"/>
                <a:gd name="connsiteY0" fmla="*/ 1905052 h 1967434"/>
                <a:gd name="connsiteX1" fmla="*/ 1177747 w 1177747"/>
                <a:gd name="connsiteY1" fmla="*/ 0 h 1967434"/>
                <a:gd name="connsiteX2" fmla="*/ 1177747 w 1177747"/>
                <a:gd name="connsiteY2" fmla="*/ 563270 h 1967434"/>
                <a:gd name="connsiteX3" fmla="*/ 4432 w 1177747"/>
                <a:gd name="connsiteY3" fmla="*/ 1967434 h 1967434"/>
                <a:gd name="connsiteX4" fmla="*/ 0 w 1177747"/>
                <a:gd name="connsiteY4" fmla="*/ 1905052 h 1967434"/>
                <a:gd name="connsiteX0" fmla="*/ 0 w 1181147"/>
                <a:gd name="connsiteY0" fmla="*/ 1905052 h 1967434"/>
                <a:gd name="connsiteX1" fmla="*/ 1177747 w 1181147"/>
                <a:gd name="connsiteY1" fmla="*/ 0 h 1967434"/>
                <a:gd name="connsiteX2" fmla="*/ 1181147 w 1181147"/>
                <a:gd name="connsiteY2" fmla="*/ 580267 h 1967434"/>
                <a:gd name="connsiteX3" fmla="*/ 4432 w 1181147"/>
                <a:gd name="connsiteY3" fmla="*/ 1967434 h 1967434"/>
                <a:gd name="connsiteX4" fmla="*/ 0 w 1181147"/>
                <a:gd name="connsiteY4" fmla="*/ 1905052 h 1967434"/>
                <a:gd name="connsiteX0" fmla="*/ 0 w 1181147"/>
                <a:gd name="connsiteY0" fmla="*/ 1891455 h 1953837"/>
                <a:gd name="connsiteX1" fmla="*/ 1174347 w 1181147"/>
                <a:gd name="connsiteY1" fmla="*/ 0 h 1953837"/>
                <a:gd name="connsiteX2" fmla="*/ 1181147 w 1181147"/>
                <a:gd name="connsiteY2" fmla="*/ 566670 h 1953837"/>
                <a:gd name="connsiteX3" fmla="*/ 4432 w 1181147"/>
                <a:gd name="connsiteY3" fmla="*/ 1953837 h 1953837"/>
                <a:gd name="connsiteX4" fmla="*/ 0 w 1181147"/>
                <a:gd name="connsiteY4" fmla="*/ 1891455 h 1953837"/>
                <a:gd name="connsiteX0" fmla="*/ 0 w 1184694"/>
                <a:gd name="connsiteY0" fmla="*/ 1891455 h 1953837"/>
                <a:gd name="connsiteX1" fmla="*/ 1184544 w 1184694"/>
                <a:gd name="connsiteY1" fmla="*/ 0 h 1953837"/>
                <a:gd name="connsiteX2" fmla="*/ 1181147 w 1184694"/>
                <a:gd name="connsiteY2" fmla="*/ 566670 h 1953837"/>
                <a:gd name="connsiteX3" fmla="*/ 4432 w 1184694"/>
                <a:gd name="connsiteY3" fmla="*/ 1953837 h 1953837"/>
                <a:gd name="connsiteX4" fmla="*/ 0 w 1184694"/>
                <a:gd name="connsiteY4" fmla="*/ 1891455 h 1953837"/>
                <a:gd name="connsiteX0" fmla="*/ 0 w 1184694"/>
                <a:gd name="connsiteY0" fmla="*/ 1891455 h 1953837"/>
                <a:gd name="connsiteX1" fmla="*/ 1184544 w 1184694"/>
                <a:gd name="connsiteY1" fmla="*/ 0 h 1953837"/>
                <a:gd name="connsiteX2" fmla="*/ 1181147 w 1184694"/>
                <a:gd name="connsiteY2" fmla="*/ 573468 h 1953837"/>
                <a:gd name="connsiteX3" fmla="*/ 4432 w 1184694"/>
                <a:gd name="connsiteY3" fmla="*/ 1953837 h 1953837"/>
                <a:gd name="connsiteX4" fmla="*/ 0 w 1184694"/>
                <a:gd name="connsiteY4" fmla="*/ 1891455 h 1953837"/>
                <a:gd name="connsiteX0" fmla="*/ 457 w 1180262"/>
                <a:gd name="connsiteY0" fmla="*/ 1903679 h 1953837"/>
                <a:gd name="connsiteX1" fmla="*/ 1180112 w 1180262"/>
                <a:gd name="connsiteY1" fmla="*/ 0 h 1953837"/>
                <a:gd name="connsiteX2" fmla="*/ 1176715 w 1180262"/>
                <a:gd name="connsiteY2" fmla="*/ 573468 h 1953837"/>
                <a:gd name="connsiteX3" fmla="*/ 0 w 1180262"/>
                <a:gd name="connsiteY3" fmla="*/ 1953837 h 1953837"/>
                <a:gd name="connsiteX4" fmla="*/ 457 w 1180262"/>
                <a:gd name="connsiteY4" fmla="*/ 1903679 h 1953837"/>
                <a:gd name="connsiteX0" fmla="*/ 457 w 1183065"/>
                <a:gd name="connsiteY0" fmla="*/ 1903679 h 1953837"/>
                <a:gd name="connsiteX1" fmla="*/ 1180112 w 1183065"/>
                <a:gd name="connsiteY1" fmla="*/ 0 h 1953837"/>
                <a:gd name="connsiteX2" fmla="*/ 1183065 w 1183065"/>
                <a:gd name="connsiteY2" fmla="*/ 560768 h 1953837"/>
                <a:gd name="connsiteX3" fmla="*/ 0 w 1183065"/>
                <a:gd name="connsiteY3" fmla="*/ 1953837 h 1953837"/>
                <a:gd name="connsiteX4" fmla="*/ 457 w 1183065"/>
                <a:gd name="connsiteY4" fmla="*/ 1903679 h 1953837"/>
                <a:gd name="connsiteX0" fmla="*/ 457 w 1186612"/>
                <a:gd name="connsiteY0" fmla="*/ 1903679 h 1953837"/>
                <a:gd name="connsiteX1" fmla="*/ 1186462 w 1186612"/>
                <a:gd name="connsiteY1" fmla="*/ 0 h 1953837"/>
                <a:gd name="connsiteX2" fmla="*/ 1183065 w 1186612"/>
                <a:gd name="connsiteY2" fmla="*/ 560768 h 1953837"/>
                <a:gd name="connsiteX3" fmla="*/ 0 w 1186612"/>
                <a:gd name="connsiteY3" fmla="*/ 1953837 h 1953837"/>
                <a:gd name="connsiteX4" fmla="*/ 457 w 1186612"/>
                <a:gd name="connsiteY4" fmla="*/ 1903679 h 1953837"/>
                <a:gd name="connsiteX0" fmla="*/ 457 w 1183065"/>
                <a:gd name="connsiteY0" fmla="*/ 1903679 h 1953837"/>
                <a:gd name="connsiteX1" fmla="*/ 1180112 w 1183065"/>
                <a:gd name="connsiteY1" fmla="*/ 0 h 1953837"/>
                <a:gd name="connsiteX2" fmla="*/ 1183065 w 1183065"/>
                <a:gd name="connsiteY2" fmla="*/ 560768 h 1953837"/>
                <a:gd name="connsiteX3" fmla="*/ 0 w 1183065"/>
                <a:gd name="connsiteY3" fmla="*/ 1953837 h 1953837"/>
                <a:gd name="connsiteX4" fmla="*/ 457 w 1183065"/>
                <a:gd name="connsiteY4" fmla="*/ 1903679 h 1953837"/>
                <a:gd name="connsiteX0" fmla="*/ 457 w 1183262"/>
                <a:gd name="connsiteY0" fmla="*/ 1912094 h 1962252"/>
                <a:gd name="connsiteX1" fmla="*/ 1182917 w 1183262"/>
                <a:gd name="connsiteY1" fmla="*/ 0 h 1962252"/>
                <a:gd name="connsiteX2" fmla="*/ 1183065 w 1183262"/>
                <a:gd name="connsiteY2" fmla="*/ 569183 h 1962252"/>
                <a:gd name="connsiteX3" fmla="*/ 0 w 1183262"/>
                <a:gd name="connsiteY3" fmla="*/ 1962252 h 1962252"/>
                <a:gd name="connsiteX4" fmla="*/ 457 w 1183262"/>
                <a:gd name="connsiteY4" fmla="*/ 1912094 h 1962252"/>
                <a:gd name="connsiteX0" fmla="*/ 457 w 1183262"/>
                <a:gd name="connsiteY0" fmla="*/ 1912094 h 1962252"/>
                <a:gd name="connsiteX1" fmla="*/ 1182917 w 1183262"/>
                <a:gd name="connsiteY1" fmla="*/ 0 h 1962252"/>
                <a:gd name="connsiteX2" fmla="*/ 1183065 w 1183262"/>
                <a:gd name="connsiteY2" fmla="*/ 574518 h 1962252"/>
                <a:gd name="connsiteX3" fmla="*/ 0 w 1183262"/>
                <a:gd name="connsiteY3" fmla="*/ 1962252 h 1962252"/>
                <a:gd name="connsiteX4" fmla="*/ 457 w 1183262"/>
                <a:gd name="connsiteY4" fmla="*/ 1912094 h 1962252"/>
                <a:gd name="connsiteX0" fmla="*/ 3 w 1182808"/>
                <a:gd name="connsiteY0" fmla="*/ 1912094 h 1946110"/>
                <a:gd name="connsiteX1" fmla="*/ 1182463 w 1182808"/>
                <a:gd name="connsiteY1" fmla="*/ 0 h 1946110"/>
                <a:gd name="connsiteX2" fmla="*/ 1182611 w 1182808"/>
                <a:gd name="connsiteY2" fmla="*/ 574518 h 1946110"/>
                <a:gd name="connsiteX3" fmla="*/ 6561 w 1182808"/>
                <a:gd name="connsiteY3" fmla="*/ 1946110 h 1946110"/>
                <a:gd name="connsiteX4" fmla="*/ 3 w 1182808"/>
                <a:gd name="connsiteY4" fmla="*/ 1912094 h 1946110"/>
                <a:gd name="connsiteX0" fmla="*/ 8 w 1178136"/>
                <a:gd name="connsiteY0" fmla="*/ 1895953 h 1946110"/>
                <a:gd name="connsiteX1" fmla="*/ 1177791 w 1178136"/>
                <a:gd name="connsiteY1" fmla="*/ 0 h 1946110"/>
                <a:gd name="connsiteX2" fmla="*/ 1177939 w 1178136"/>
                <a:gd name="connsiteY2" fmla="*/ 574518 h 1946110"/>
                <a:gd name="connsiteX3" fmla="*/ 1889 w 1178136"/>
                <a:gd name="connsiteY3" fmla="*/ 1946110 h 1946110"/>
                <a:gd name="connsiteX4" fmla="*/ 8 w 1178136"/>
                <a:gd name="connsiteY4" fmla="*/ 1895953 h 1946110"/>
                <a:gd name="connsiteX0" fmla="*/ 457 w 1178585"/>
                <a:gd name="connsiteY0" fmla="*/ 1895953 h 1953027"/>
                <a:gd name="connsiteX1" fmla="*/ 1178240 w 1178585"/>
                <a:gd name="connsiteY1" fmla="*/ 0 h 1953027"/>
                <a:gd name="connsiteX2" fmla="*/ 1178388 w 1178585"/>
                <a:gd name="connsiteY2" fmla="*/ 574518 h 1953027"/>
                <a:gd name="connsiteX3" fmla="*/ 0 w 1178585"/>
                <a:gd name="connsiteY3" fmla="*/ 1953027 h 1953027"/>
                <a:gd name="connsiteX4" fmla="*/ 457 w 1178585"/>
                <a:gd name="connsiteY4" fmla="*/ 1895953 h 1953027"/>
                <a:gd name="connsiteX0" fmla="*/ 457 w 1178585"/>
                <a:gd name="connsiteY0" fmla="*/ 1895953 h 1953027"/>
                <a:gd name="connsiteX1" fmla="*/ 1178240 w 1178585"/>
                <a:gd name="connsiteY1" fmla="*/ 0 h 1953027"/>
                <a:gd name="connsiteX2" fmla="*/ 1178388 w 1178585"/>
                <a:gd name="connsiteY2" fmla="*/ 574518 h 1953027"/>
                <a:gd name="connsiteX3" fmla="*/ 0 w 1178585"/>
                <a:gd name="connsiteY3" fmla="*/ 1953027 h 1953027"/>
                <a:gd name="connsiteX4" fmla="*/ 457 w 1178585"/>
                <a:gd name="connsiteY4" fmla="*/ 1895953 h 1953027"/>
                <a:gd name="connsiteX0" fmla="*/ 2795 w 1180923"/>
                <a:gd name="connsiteY0" fmla="*/ 1895953 h 1948415"/>
                <a:gd name="connsiteX1" fmla="*/ 1180578 w 1180923"/>
                <a:gd name="connsiteY1" fmla="*/ 0 h 1948415"/>
                <a:gd name="connsiteX2" fmla="*/ 1180726 w 1180923"/>
                <a:gd name="connsiteY2" fmla="*/ 574518 h 1948415"/>
                <a:gd name="connsiteX3" fmla="*/ 0 w 1180923"/>
                <a:gd name="connsiteY3" fmla="*/ 1948415 h 1948415"/>
                <a:gd name="connsiteX4" fmla="*/ 2795 w 1180923"/>
                <a:gd name="connsiteY4" fmla="*/ 1895953 h 1948415"/>
                <a:gd name="connsiteX0" fmla="*/ 2795 w 1180923"/>
                <a:gd name="connsiteY0" fmla="*/ 1895953 h 1953027"/>
                <a:gd name="connsiteX1" fmla="*/ 1180578 w 1180923"/>
                <a:gd name="connsiteY1" fmla="*/ 0 h 1953027"/>
                <a:gd name="connsiteX2" fmla="*/ 1180726 w 1180923"/>
                <a:gd name="connsiteY2" fmla="*/ 574518 h 1953027"/>
                <a:gd name="connsiteX3" fmla="*/ 0 w 1180923"/>
                <a:gd name="connsiteY3" fmla="*/ 1953027 h 1953027"/>
                <a:gd name="connsiteX4" fmla="*/ 2795 w 1180923"/>
                <a:gd name="connsiteY4" fmla="*/ 1895953 h 1953027"/>
                <a:gd name="connsiteX0" fmla="*/ 456 w 1180923"/>
                <a:gd name="connsiteY0" fmla="*/ 1895953 h 1953027"/>
                <a:gd name="connsiteX1" fmla="*/ 1180578 w 1180923"/>
                <a:gd name="connsiteY1" fmla="*/ 0 h 1953027"/>
                <a:gd name="connsiteX2" fmla="*/ 1180726 w 1180923"/>
                <a:gd name="connsiteY2" fmla="*/ 574518 h 1953027"/>
                <a:gd name="connsiteX3" fmla="*/ 0 w 1180923"/>
                <a:gd name="connsiteY3" fmla="*/ 1953027 h 1953027"/>
                <a:gd name="connsiteX4" fmla="*/ 456 w 1180923"/>
                <a:gd name="connsiteY4" fmla="*/ 1895953 h 1953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0923" h="1953027">
                  <a:moveTo>
                    <a:pt x="456" y="1895953"/>
                  </a:moveTo>
                  <a:lnTo>
                    <a:pt x="1180578" y="0"/>
                  </a:lnTo>
                  <a:cubicBezTo>
                    <a:pt x="1181711" y="193422"/>
                    <a:pt x="1179593" y="381096"/>
                    <a:pt x="1180726" y="574518"/>
                  </a:cubicBezTo>
                  <a:lnTo>
                    <a:pt x="0" y="1953027"/>
                  </a:lnTo>
                  <a:cubicBezTo>
                    <a:pt x="152" y="1936308"/>
                    <a:pt x="304" y="1912672"/>
                    <a:pt x="456" y="189595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2" name="Freeform 51">
              <a:extLst>
                <a:ext uri="{FF2B5EF4-FFF2-40B4-BE49-F238E27FC236}">
                  <a16:creationId xmlns="" xmlns:a16="http://schemas.microsoft.com/office/drawing/2014/main" id="{8EC5DD87-EF4C-45DE-91A8-787755A30CC3}"/>
                </a:ext>
              </a:extLst>
            </p:cNvPr>
            <p:cNvSpPr/>
            <p:nvPr/>
          </p:nvSpPr>
          <p:spPr>
            <a:xfrm flipV="1">
              <a:off x="3993788" y="3447835"/>
              <a:ext cx="1204719" cy="1344881"/>
            </a:xfrm>
            <a:custGeom>
              <a:avLst/>
              <a:gdLst>
                <a:gd name="connsiteX0" fmla="*/ 3399 w 1186340"/>
                <a:gd name="connsiteY0" fmla="*/ 1104759 h 1159147"/>
                <a:gd name="connsiteX1" fmla="*/ 1182941 w 1186340"/>
                <a:gd name="connsiteY1" fmla="*/ 0 h 1159147"/>
                <a:gd name="connsiteX2" fmla="*/ 1186340 w 1186340"/>
                <a:gd name="connsiteY2" fmla="*/ 554079 h 1159147"/>
                <a:gd name="connsiteX3" fmla="*/ 0 w 1186340"/>
                <a:gd name="connsiteY3" fmla="*/ 1159147 h 1159147"/>
                <a:gd name="connsiteX4" fmla="*/ 3399 w 1186340"/>
                <a:gd name="connsiteY4" fmla="*/ 1104759 h 1159147"/>
                <a:gd name="connsiteX0" fmla="*/ 3399 w 1187831"/>
                <a:gd name="connsiteY0" fmla="*/ 1104759 h 1159147"/>
                <a:gd name="connsiteX1" fmla="*/ 1187831 w 1187831"/>
                <a:gd name="connsiteY1" fmla="*/ 0 h 1159147"/>
                <a:gd name="connsiteX2" fmla="*/ 1186340 w 1187831"/>
                <a:gd name="connsiteY2" fmla="*/ 554079 h 1159147"/>
                <a:gd name="connsiteX3" fmla="*/ 0 w 1187831"/>
                <a:gd name="connsiteY3" fmla="*/ 1159147 h 1159147"/>
                <a:gd name="connsiteX4" fmla="*/ 3399 w 1187831"/>
                <a:gd name="connsiteY4" fmla="*/ 1104759 h 1159147"/>
                <a:gd name="connsiteX0" fmla="*/ 3399 w 1187831"/>
                <a:gd name="connsiteY0" fmla="*/ 1104759 h 1159147"/>
                <a:gd name="connsiteX1" fmla="*/ 1187831 w 1187831"/>
                <a:gd name="connsiteY1" fmla="*/ 0 h 1159147"/>
                <a:gd name="connsiteX2" fmla="*/ 1183895 w 1187831"/>
                <a:gd name="connsiteY2" fmla="*/ 566304 h 1159147"/>
                <a:gd name="connsiteX3" fmla="*/ 0 w 1187831"/>
                <a:gd name="connsiteY3" fmla="*/ 1159147 h 1159147"/>
                <a:gd name="connsiteX4" fmla="*/ 3399 w 1187831"/>
                <a:gd name="connsiteY4" fmla="*/ 1104759 h 1159147"/>
                <a:gd name="connsiteX0" fmla="*/ 13179 w 1187831"/>
                <a:gd name="connsiteY0" fmla="*/ 1080310 h 1159147"/>
                <a:gd name="connsiteX1" fmla="*/ 1187831 w 1187831"/>
                <a:gd name="connsiteY1" fmla="*/ 0 h 1159147"/>
                <a:gd name="connsiteX2" fmla="*/ 1183895 w 1187831"/>
                <a:gd name="connsiteY2" fmla="*/ 566304 h 1159147"/>
                <a:gd name="connsiteX3" fmla="*/ 0 w 1187831"/>
                <a:gd name="connsiteY3" fmla="*/ 1159147 h 1159147"/>
                <a:gd name="connsiteX4" fmla="*/ 13179 w 1187831"/>
                <a:gd name="connsiteY4" fmla="*/ 1080310 h 1159147"/>
                <a:gd name="connsiteX0" fmla="*/ 955 w 1175607"/>
                <a:gd name="connsiteY0" fmla="*/ 1080310 h 1134698"/>
                <a:gd name="connsiteX1" fmla="*/ 1175607 w 1175607"/>
                <a:gd name="connsiteY1" fmla="*/ 0 h 1134698"/>
                <a:gd name="connsiteX2" fmla="*/ 1171671 w 1175607"/>
                <a:gd name="connsiteY2" fmla="*/ 566304 h 1134698"/>
                <a:gd name="connsiteX3" fmla="*/ 0 w 1175607"/>
                <a:gd name="connsiteY3" fmla="*/ 1134698 h 1134698"/>
                <a:gd name="connsiteX4" fmla="*/ 955 w 1175607"/>
                <a:gd name="connsiteY4" fmla="*/ 1080310 h 1134698"/>
                <a:gd name="connsiteX0" fmla="*/ 10 w 1181997"/>
                <a:gd name="connsiteY0" fmla="*/ 1082755 h 1134698"/>
                <a:gd name="connsiteX1" fmla="*/ 1181997 w 1181997"/>
                <a:gd name="connsiteY1" fmla="*/ 0 h 1134698"/>
                <a:gd name="connsiteX2" fmla="*/ 1178061 w 1181997"/>
                <a:gd name="connsiteY2" fmla="*/ 566304 h 1134698"/>
                <a:gd name="connsiteX3" fmla="*/ 6390 w 1181997"/>
                <a:gd name="connsiteY3" fmla="*/ 1134698 h 1134698"/>
                <a:gd name="connsiteX4" fmla="*/ 10 w 1181997"/>
                <a:gd name="connsiteY4" fmla="*/ 1082755 h 1134698"/>
                <a:gd name="connsiteX0" fmla="*/ 32 w 1182019"/>
                <a:gd name="connsiteY0" fmla="*/ 1082755 h 1134698"/>
                <a:gd name="connsiteX1" fmla="*/ 1182019 w 1182019"/>
                <a:gd name="connsiteY1" fmla="*/ 0 h 1134698"/>
                <a:gd name="connsiteX2" fmla="*/ 1178083 w 1182019"/>
                <a:gd name="connsiteY2" fmla="*/ 566304 h 1134698"/>
                <a:gd name="connsiteX3" fmla="*/ 1522 w 1182019"/>
                <a:gd name="connsiteY3" fmla="*/ 1134698 h 1134698"/>
                <a:gd name="connsiteX4" fmla="*/ 32 w 1182019"/>
                <a:gd name="connsiteY4" fmla="*/ 1082755 h 1134698"/>
                <a:gd name="connsiteX0" fmla="*/ 32 w 1182019"/>
                <a:gd name="connsiteY0" fmla="*/ 1082755 h 1134698"/>
                <a:gd name="connsiteX1" fmla="*/ 1182019 w 1182019"/>
                <a:gd name="connsiteY1" fmla="*/ 0 h 1134698"/>
                <a:gd name="connsiteX2" fmla="*/ 1173193 w 1182019"/>
                <a:gd name="connsiteY2" fmla="*/ 573639 h 1134698"/>
                <a:gd name="connsiteX3" fmla="*/ 1522 w 1182019"/>
                <a:gd name="connsiteY3" fmla="*/ 1134698 h 1134698"/>
                <a:gd name="connsiteX4" fmla="*/ 32 w 1182019"/>
                <a:gd name="connsiteY4" fmla="*/ 1082755 h 1134698"/>
                <a:gd name="connsiteX0" fmla="*/ 32 w 1182019"/>
                <a:gd name="connsiteY0" fmla="*/ 1082755 h 1134698"/>
                <a:gd name="connsiteX1" fmla="*/ 1182019 w 1182019"/>
                <a:gd name="connsiteY1" fmla="*/ 0 h 1134698"/>
                <a:gd name="connsiteX2" fmla="*/ 1175638 w 1182019"/>
                <a:gd name="connsiteY2" fmla="*/ 573639 h 1134698"/>
                <a:gd name="connsiteX3" fmla="*/ 1522 w 1182019"/>
                <a:gd name="connsiteY3" fmla="*/ 1134698 h 1134698"/>
                <a:gd name="connsiteX4" fmla="*/ 32 w 1182019"/>
                <a:gd name="connsiteY4" fmla="*/ 1082755 h 1134698"/>
                <a:gd name="connsiteX0" fmla="*/ 32 w 1182972"/>
                <a:gd name="connsiteY0" fmla="*/ 1082755 h 1134698"/>
                <a:gd name="connsiteX1" fmla="*/ 1182019 w 1182972"/>
                <a:gd name="connsiteY1" fmla="*/ 0 h 1134698"/>
                <a:gd name="connsiteX2" fmla="*/ 1182972 w 1182972"/>
                <a:gd name="connsiteY2" fmla="*/ 573639 h 1134698"/>
                <a:gd name="connsiteX3" fmla="*/ 1522 w 1182972"/>
                <a:gd name="connsiteY3" fmla="*/ 1134698 h 1134698"/>
                <a:gd name="connsiteX4" fmla="*/ 32 w 1182972"/>
                <a:gd name="connsiteY4" fmla="*/ 1082755 h 1134698"/>
                <a:gd name="connsiteX0" fmla="*/ 32 w 1182972"/>
                <a:gd name="connsiteY0" fmla="*/ 1085422 h 1137365"/>
                <a:gd name="connsiteX1" fmla="*/ 1182019 w 1182972"/>
                <a:gd name="connsiteY1" fmla="*/ 0 h 1137365"/>
                <a:gd name="connsiteX2" fmla="*/ 1182972 w 1182972"/>
                <a:gd name="connsiteY2" fmla="*/ 576306 h 1137365"/>
                <a:gd name="connsiteX3" fmla="*/ 1522 w 1182972"/>
                <a:gd name="connsiteY3" fmla="*/ 1137365 h 1137365"/>
                <a:gd name="connsiteX4" fmla="*/ 32 w 1182972"/>
                <a:gd name="connsiteY4" fmla="*/ 1085422 h 1137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2972" h="1137365">
                  <a:moveTo>
                    <a:pt x="32" y="1085422"/>
                  </a:moveTo>
                  <a:lnTo>
                    <a:pt x="1182019" y="0"/>
                  </a:lnTo>
                  <a:cubicBezTo>
                    <a:pt x="1182337" y="191213"/>
                    <a:pt x="1182654" y="385093"/>
                    <a:pt x="1182972" y="576306"/>
                  </a:cubicBezTo>
                  <a:lnTo>
                    <a:pt x="1522" y="1137365"/>
                  </a:lnTo>
                  <a:cubicBezTo>
                    <a:pt x="1840" y="1119236"/>
                    <a:pt x="-286" y="1103551"/>
                    <a:pt x="32" y="108542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99501" y="2238684"/>
              <a:ext cx="3405352" cy="2333297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r-Latn-RS" altLang="ko-KR" sz="2800" b="1" dirty="0" smtClean="0">
                  <a:solidFill>
                    <a:schemeClr val="accent6"/>
                  </a:solidFill>
                  <a:cs typeface="Arial" pitchFamily="34" charset="0"/>
                </a:rPr>
                <a:t>POSLEDICE STIGMATIZACIJE I SOCIJALNOG ODBACIVANJA OSOBA SA IO</a:t>
              </a:r>
              <a:endParaRPr lang="en-US" altLang="ko-KR" sz="28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724995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RS" b="1" dirty="0" smtClean="0"/>
              <a:t>Oblici intervencije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5218386" y="1135117"/>
            <a:ext cx="2301766" cy="567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4138" y="1366032"/>
            <a:ext cx="11335407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r-Latn-RS" sz="2800" dirty="0" smtClean="0"/>
              <a:t>1. P</a:t>
            </a:r>
            <a:r>
              <a:rPr lang="en-US" sz="2800" dirty="0" err="1" smtClean="0"/>
              <a:t>romena</a:t>
            </a:r>
            <a:r>
              <a:rPr lang="en-US" sz="2800" dirty="0" smtClean="0"/>
              <a:t> </a:t>
            </a:r>
            <a:r>
              <a:rPr lang="en-US" sz="2800" dirty="0" err="1" smtClean="0"/>
              <a:t>negativnog</a:t>
            </a:r>
            <a:r>
              <a:rPr lang="en-US" sz="2800" dirty="0" smtClean="0"/>
              <a:t> </a:t>
            </a:r>
            <a:r>
              <a:rPr lang="en-US" sz="2800" dirty="0" err="1" smtClean="0"/>
              <a:t>socijalnog</a:t>
            </a:r>
            <a:r>
              <a:rPr lang="en-US" sz="2800" dirty="0" smtClean="0"/>
              <a:t> </a:t>
            </a:r>
            <a:r>
              <a:rPr lang="en-US" sz="2800" dirty="0" err="1" smtClean="0"/>
              <a:t>identiteta</a:t>
            </a:r>
            <a:r>
              <a:rPr lang="en-US" sz="2800" dirty="0" smtClean="0"/>
              <a:t> </a:t>
            </a:r>
            <a:r>
              <a:rPr lang="en-US" sz="2800" dirty="0" err="1" smtClean="0"/>
              <a:t>podrazumeva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strategije</a:t>
            </a:r>
            <a:r>
              <a:rPr lang="en-US" sz="2800" dirty="0" smtClean="0"/>
              <a:t> </a:t>
            </a:r>
            <a:r>
              <a:rPr lang="en-US" sz="2800" dirty="0" err="1" smtClean="0"/>
              <a:t>podrške</a:t>
            </a:r>
            <a:r>
              <a:rPr lang="sr-Latn-RS" sz="2800" dirty="0" smtClean="0"/>
              <a:t> </a:t>
            </a:r>
            <a:r>
              <a:rPr lang="pt-BR" sz="2800" dirty="0" smtClean="0"/>
              <a:t>na </a:t>
            </a:r>
            <a:r>
              <a:rPr lang="pt-BR" sz="2800" b="1" dirty="0" smtClean="0">
                <a:solidFill>
                  <a:srgbClr val="FF0000"/>
                </a:solidFill>
              </a:rPr>
              <a:t>individualnom nivou</a:t>
            </a:r>
            <a:r>
              <a:rPr lang="pt-BR" sz="2800" dirty="0" smtClean="0"/>
              <a:t>, tako što će se pojedincu pružiti podrška da postane</a:t>
            </a:r>
            <a:r>
              <a:rPr lang="sr-Latn-RS" sz="2800" dirty="0" smtClean="0"/>
              <a:t> </a:t>
            </a:r>
            <a:r>
              <a:rPr lang="en-US" sz="2800" dirty="0" err="1" smtClean="0"/>
              <a:t>član</a:t>
            </a:r>
            <a:r>
              <a:rPr lang="en-US" sz="2800" dirty="0" smtClean="0"/>
              <a:t> </a:t>
            </a:r>
            <a:r>
              <a:rPr lang="en-US" sz="2800" dirty="0" err="1" smtClean="0"/>
              <a:t>dominantne</a:t>
            </a:r>
            <a:r>
              <a:rPr lang="en-US" sz="2800" dirty="0" smtClean="0"/>
              <a:t> </a:t>
            </a:r>
            <a:r>
              <a:rPr lang="en-US" sz="2800" dirty="0" err="1" smtClean="0"/>
              <a:t>većinske</a:t>
            </a:r>
            <a:r>
              <a:rPr lang="en-US" sz="2800" dirty="0" smtClean="0"/>
              <a:t> </a:t>
            </a:r>
            <a:r>
              <a:rPr lang="en-US" sz="2800" dirty="0" err="1" smtClean="0"/>
              <a:t>grupe</a:t>
            </a:r>
            <a:r>
              <a:rPr lang="en-US" sz="2800" dirty="0" smtClean="0"/>
              <a:t>. </a:t>
            </a:r>
            <a:endParaRPr lang="sr-Latn-RS" sz="2800" dirty="0" smtClean="0"/>
          </a:p>
          <a:p>
            <a:pPr algn="just">
              <a:lnSpc>
                <a:spcPct val="150000"/>
              </a:lnSpc>
            </a:pPr>
            <a:endParaRPr lang="sr-Latn-RS" sz="2800" dirty="0" smtClean="0"/>
          </a:p>
          <a:p>
            <a:pPr algn="just">
              <a:lnSpc>
                <a:spcPct val="150000"/>
              </a:lnSpc>
            </a:pPr>
            <a:r>
              <a:rPr lang="sr-Latn-RS" sz="2800" dirty="0" smtClean="0"/>
              <a:t>2. I</a:t>
            </a:r>
            <a:r>
              <a:rPr lang="it-IT" sz="2800" dirty="0" smtClean="0"/>
              <a:t>sticanje prednosti pripadnika marginalizovane zajednice</a:t>
            </a:r>
            <a:r>
              <a:rPr lang="sr-Latn-RS" sz="2800" dirty="0" smtClean="0"/>
              <a:t> </a:t>
            </a:r>
            <a:r>
              <a:rPr lang="vi-VN" sz="2800" dirty="0" smtClean="0"/>
              <a:t>uz formulisanje strategija kojima će se razlike između </a:t>
            </a:r>
            <a:r>
              <a:rPr lang="sr-Latn-RS" sz="2800" dirty="0" smtClean="0"/>
              <a:t>manjinske marginalizovane i većinske socijalne </a:t>
            </a:r>
            <a:r>
              <a:rPr lang="vi-VN" sz="2800" dirty="0" smtClean="0"/>
              <a:t>grupe smanjiti</a:t>
            </a:r>
            <a:r>
              <a:rPr lang="sr-Latn-RS" sz="2800" dirty="0" smtClean="0"/>
              <a:t>.  </a:t>
            </a:r>
          </a:p>
          <a:p>
            <a:pPr>
              <a:lnSpc>
                <a:spcPct val="150000"/>
              </a:lnSpc>
            </a:pPr>
            <a:endParaRPr lang="sr-Latn-RS" sz="2800" dirty="0" smtClean="0"/>
          </a:p>
          <a:p>
            <a:pPr>
              <a:lnSpc>
                <a:spcPct val="150000"/>
              </a:lnSpc>
            </a:pPr>
            <a:endParaRPr lang="sr-Latn-RS" sz="2800" dirty="0" smtClean="0"/>
          </a:p>
          <a:p>
            <a:pPr>
              <a:lnSpc>
                <a:spcPct val="150000"/>
              </a:lnSpc>
            </a:pPr>
            <a:endParaRPr lang="sr-Latn-RS" sz="2800" dirty="0" smtClean="0"/>
          </a:p>
          <a:p>
            <a:pPr>
              <a:lnSpc>
                <a:spcPct val="150000"/>
              </a:lnSpc>
            </a:pPr>
            <a:endParaRPr lang="sr-Latn-RS" sz="2800" dirty="0" smtClean="0"/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234152" y="1135117"/>
            <a:ext cx="2948151" cy="5833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5309" y="1500116"/>
            <a:ext cx="1154035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</a:rPr>
              <a:t>Osud</a:t>
            </a:r>
            <a:r>
              <a:rPr lang="sr-Latn-RS" sz="2800" b="1" dirty="0" smtClean="0">
                <a:solidFill>
                  <a:srgbClr val="FF0000"/>
                </a:solidFill>
              </a:rPr>
              <a:t>a</a:t>
            </a:r>
            <a:r>
              <a:rPr lang="sr-Latn-RS" sz="2800" dirty="0" smtClean="0"/>
              <a:t> </a:t>
            </a:r>
            <a:r>
              <a:rPr lang="en-US" sz="2800" dirty="0" err="1" smtClean="0"/>
              <a:t>agresivnog</a:t>
            </a:r>
            <a:r>
              <a:rPr lang="en-US" sz="2800" dirty="0" smtClean="0"/>
              <a:t> </a:t>
            </a:r>
            <a:r>
              <a:rPr lang="en-US" sz="2800" dirty="0" err="1" smtClean="0"/>
              <a:t>ponašanja</a:t>
            </a:r>
            <a:r>
              <a:rPr lang="en-US" sz="2800" dirty="0" smtClean="0"/>
              <a:t>, </a:t>
            </a:r>
            <a:endParaRPr lang="sr-Latn-RS" sz="28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r-Latn-RS" sz="2800" dirty="0" smtClean="0"/>
              <a:t> A</a:t>
            </a:r>
            <a:r>
              <a:rPr lang="en-US" sz="2800" dirty="0" err="1" smtClean="0"/>
              <a:t>naliz</a:t>
            </a:r>
            <a:r>
              <a:rPr lang="sr-Latn-RS" sz="2800" dirty="0" smtClean="0"/>
              <a:t>a</a:t>
            </a:r>
            <a:r>
              <a:rPr lang="en-US" sz="2800" dirty="0" smtClean="0"/>
              <a:t> </a:t>
            </a:r>
            <a:r>
              <a:rPr lang="en-US" sz="2800" dirty="0" err="1" smtClean="0"/>
              <a:t>pozicije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druge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osobe</a:t>
            </a:r>
            <a:r>
              <a:rPr lang="en-US" sz="2800" dirty="0" smtClean="0"/>
              <a:t>, </a:t>
            </a:r>
            <a:endParaRPr lang="sr-Latn-RS" sz="2800" dirty="0" err="1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r-Latn-RS" sz="2800" dirty="0" smtClean="0"/>
              <a:t> D</a:t>
            </a:r>
            <a:r>
              <a:rPr lang="en-US" sz="2800" dirty="0" err="1" smtClean="0"/>
              <a:t>onošenje</a:t>
            </a:r>
            <a:r>
              <a:rPr lang="en-US" sz="2800" dirty="0" smtClean="0"/>
              <a:t> </a:t>
            </a:r>
            <a:r>
              <a:rPr lang="en-US" sz="2800" dirty="0" err="1" smtClean="0"/>
              <a:t>zaključaka</a:t>
            </a:r>
            <a:r>
              <a:rPr lang="sr-Latn-RS" sz="2800" dirty="0" smtClean="0"/>
              <a:t> </a:t>
            </a:r>
            <a:r>
              <a:rPr lang="en-US" sz="2800" dirty="0" smtClean="0"/>
              <a:t>o </a:t>
            </a:r>
            <a:r>
              <a:rPr lang="en-US" sz="2800" b="1" dirty="0" err="1" smtClean="0">
                <a:solidFill>
                  <a:srgbClr val="FF0000"/>
                </a:solidFill>
              </a:rPr>
              <a:t>uzrocima</a:t>
            </a:r>
            <a:r>
              <a:rPr lang="en-US" sz="2800" dirty="0" smtClean="0"/>
              <a:t> </a:t>
            </a:r>
            <a:r>
              <a:rPr lang="en-US" sz="2800" dirty="0" err="1" smtClean="0"/>
              <a:t>konflikta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endParaRPr lang="sr-Latn-RS" sz="28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r-Latn-RS" sz="2800" dirty="0" smtClean="0"/>
              <a:t> Analiza </a:t>
            </a:r>
            <a:r>
              <a:rPr lang="en-US" sz="2800" b="1" dirty="0" err="1" smtClean="0">
                <a:solidFill>
                  <a:srgbClr val="FF0000"/>
                </a:solidFill>
              </a:rPr>
              <a:t>posledica</a:t>
            </a:r>
            <a:r>
              <a:rPr lang="en-US" sz="2800" dirty="0" smtClean="0"/>
              <a:t> </a:t>
            </a:r>
            <a:r>
              <a:rPr lang="en-US" sz="2800" dirty="0" err="1" smtClean="0"/>
              <a:t>rešavanja</a:t>
            </a:r>
            <a:r>
              <a:rPr lang="en-US" sz="2800" dirty="0" smtClean="0"/>
              <a:t> </a:t>
            </a:r>
            <a:r>
              <a:rPr lang="en-US" sz="2800" dirty="0" err="1" smtClean="0"/>
              <a:t>konflikta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neprihvatljiv</a:t>
            </a:r>
            <a:r>
              <a:rPr lang="sr-Latn-RS" sz="2800" dirty="0" smtClean="0"/>
              <a:t> </a:t>
            </a:r>
            <a:r>
              <a:rPr lang="en-US" sz="2800" dirty="0" err="1" smtClean="0"/>
              <a:t>agresivan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prihvatljiv</a:t>
            </a:r>
            <a:r>
              <a:rPr lang="en-US" sz="2800" dirty="0" smtClean="0"/>
              <a:t> </a:t>
            </a:r>
            <a:r>
              <a:rPr lang="en-US" sz="2800" dirty="0" err="1" smtClean="0"/>
              <a:t>neagresivan</a:t>
            </a:r>
            <a:r>
              <a:rPr lang="en-US" sz="2800" dirty="0" smtClean="0"/>
              <a:t> </a:t>
            </a:r>
            <a:r>
              <a:rPr lang="en-US" sz="2800" dirty="0" err="1" smtClean="0"/>
              <a:t>način</a:t>
            </a:r>
            <a:r>
              <a:rPr lang="en-US" sz="2800" dirty="0" smtClean="0"/>
              <a:t>, </a:t>
            </a:r>
            <a:endParaRPr lang="sr-Latn-RS" sz="28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r-Latn-RS" sz="2800" dirty="0" smtClean="0"/>
              <a:t>P</a:t>
            </a:r>
            <a:r>
              <a:rPr lang="en-US" sz="2800" dirty="0" err="1" smtClean="0"/>
              <a:t>ružanje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pozitivnog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modela</a:t>
            </a:r>
            <a:r>
              <a:rPr lang="en-US" sz="2800" dirty="0" smtClean="0"/>
              <a:t> –</a:t>
            </a:r>
            <a:r>
              <a:rPr lang="sr-Latn-RS" sz="2800" dirty="0" smtClean="0"/>
              <a:t> </a:t>
            </a:r>
            <a:r>
              <a:rPr lang="en-US" sz="2800" dirty="0" err="1" smtClean="0"/>
              <a:t>strategije</a:t>
            </a:r>
            <a:r>
              <a:rPr lang="en-US" sz="2800" dirty="0" smtClean="0"/>
              <a:t>, </a:t>
            </a:r>
            <a:endParaRPr lang="sr-Latn-RS" sz="28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r-Latn-RS" sz="2800" dirty="0" err="1" smtClean="0"/>
              <a:t>P</a:t>
            </a:r>
            <a:r>
              <a:rPr lang="en-US" sz="2800" dirty="0" err="1" smtClean="0"/>
              <a:t>rihvatanje</a:t>
            </a:r>
            <a:r>
              <a:rPr lang="en-US" sz="2800" dirty="0" smtClean="0"/>
              <a:t>, </a:t>
            </a:r>
            <a:r>
              <a:rPr lang="en-US" sz="2800" dirty="0" err="1" smtClean="0"/>
              <a:t>usvajanje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primena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strategija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samoregulacije</a:t>
            </a:r>
            <a:r>
              <a:rPr lang="en-US" sz="2800" dirty="0" smtClean="0"/>
              <a:t> </a:t>
            </a:r>
            <a:endParaRPr lang="sr-Latn-RS" sz="28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/>
              <a:t>Proces</a:t>
            </a:r>
            <a:r>
              <a:rPr lang="sr-Latn-RS" sz="2800" dirty="0" smtClean="0"/>
              <a:t> p</a:t>
            </a:r>
            <a:r>
              <a:rPr lang="en-US" sz="2800" dirty="0" err="1" smtClean="0"/>
              <a:t>raćenja</a:t>
            </a:r>
            <a:r>
              <a:rPr lang="en-US" sz="2800" dirty="0" smtClean="0"/>
              <a:t>, </a:t>
            </a:r>
            <a:r>
              <a:rPr lang="en-US" sz="2800" dirty="0" err="1" smtClean="0"/>
              <a:t>odnosno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evaluacije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5275"/>
            <a:ext cx="12191999" cy="724247"/>
          </a:xfrm>
        </p:spPr>
        <p:txBody>
          <a:bodyPr/>
          <a:lstStyle/>
          <a:p>
            <a:r>
              <a:rPr lang="sr-Latn-RS" sz="4400" b="1" dirty="0" smtClean="0"/>
              <a:t>Instrumentalna agresija </a:t>
            </a:r>
          </a:p>
          <a:p>
            <a:r>
              <a:rPr lang="sr-Latn-RS" sz="4400" b="1" dirty="0" smtClean="0"/>
              <a:t>intervencioni programi</a:t>
            </a:r>
            <a:endParaRPr lang="en-US" sz="44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RS" dirty="0" smtClean="0"/>
              <a:t>Nalazi istraživanja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9545" y="1470963"/>
            <a:ext cx="1160342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800" dirty="0" smtClean="0"/>
              <a:t>- 16 termina</a:t>
            </a:r>
          </a:p>
          <a:p>
            <a:pPr>
              <a:lnSpc>
                <a:spcPct val="150000"/>
              </a:lnSpc>
            </a:pPr>
            <a:r>
              <a:rPr lang="sr-Latn-RS" sz="2800" dirty="0" smtClean="0"/>
              <a:t>- </a:t>
            </a:r>
            <a:r>
              <a:rPr lang="pl-PL" sz="2800" dirty="0" smtClean="0"/>
              <a:t>osobe sa IO </a:t>
            </a:r>
            <a:r>
              <a:rPr lang="en-US" sz="2800" dirty="0" err="1" smtClean="0"/>
              <a:t>psiholog</a:t>
            </a:r>
            <a:r>
              <a:rPr lang="sr-Latn-RS" sz="2800" dirty="0" smtClean="0"/>
              <a:t> </a:t>
            </a:r>
            <a:r>
              <a:rPr lang="pl-PL" sz="2800" dirty="0" smtClean="0"/>
              <a:t>i defektolozi koji pružaju podršku u </a:t>
            </a:r>
            <a:r>
              <a:rPr lang="pl-PL" sz="2800" b="1" dirty="0" smtClean="0">
                <a:solidFill>
                  <a:srgbClr val="FF0000"/>
                </a:solidFill>
              </a:rPr>
              <a:t>različitim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</a:rPr>
              <a:t>okruženjima</a:t>
            </a:r>
            <a:r>
              <a:rPr lang="en-US" sz="2800" dirty="0" smtClean="0"/>
              <a:t>. </a:t>
            </a:r>
            <a:endParaRPr lang="sr-Latn-RS" sz="28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sr-Latn-RS" sz="2800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dnevnik</a:t>
            </a:r>
            <a:r>
              <a:rPr lang="en-US" sz="2800" dirty="0" smtClean="0"/>
              <a:t> </a:t>
            </a:r>
            <a:r>
              <a:rPr lang="sr-Latn-RS" sz="2800" dirty="0" smtClean="0"/>
              <a:t>(</a:t>
            </a:r>
            <a:r>
              <a:rPr lang="en-US" sz="2800" dirty="0" err="1" smtClean="0"/>
              <a:t>kako</a:t>
            </a:r>
            <a:r>
              <a:rPr lang="sr-Latn-RS" sz="2800" dirty="0" smtClean="0"/>
              <a:t> </a:t>
            </a:r>
            <a:r>
              <a:rPr lang="en-US" sz="2800" dirty="0" smtClean="0"/>
              <a:t>se </a:t>
            </a:r>
            <a:r>
              <a:rPr lang="en-US" sz="2800" dirty="0" err="1" smtClean="0"/>
              <a:t>osećao</a:t>
            </a:r>
            <a:r>
              <a:rPr lang="en-US" sz="2800" dirty="0" smtClean="0"/>
              <a:t> </a:t>
            </a:r>
            <a:r>
              <a:rPr lang="en-US" sz="2800" dirty="0" err="1" smtClean="0"/>
              <a:t>tokom</a:t>
            </a:r>
            <a:r>
              <a:rPr lang="en-US" sz="2800" dirty="0" smtClean="0"/>
              <a:t> </a:t>
            </a:r>
            <a:r>
              <a:rPr lang="en-US" sz="2800" dirty="0" err="1" smtClean="0"/>
              <a:t>dana</a:t>
            </a:r>
            <a:r>
              <a:rPr lang="sr-Latn-RS" sz="2800" dirty="0" smtClean="0"/>
              <a:t> svaki član grupe)</a:t>
            </a:r>
            <a:r>
              <a:rPr lang="en-US" sz="2800" dirty="0" smtClean="0"/>
              <a:t>. </a:t>
            </a:r>
            <a:endParaRPr lang="sr-Latn-RS" sz="28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sr-Latn-RS" sz="2800" dirty="0" smtClean="0"/>
              <a:t>d</a:t>
            </a:r>
            <a:r>
              <a:rPr lang="en-US" sz="2800" dirty="0" err="1" smtClean="0"/>
              <a:t>nevnici</a:t>
            </a:r>
            <a:r>
              <a:rPr lang="en-US" sz="2800" dirty="0" smtClean="0"/>
              <a:t> </a:t>
            </a:r>
            <a:r>
              <a:rPr lang="sr-Latn-RS" sz="2800" dirty="0" smtClean="0"/>
              <a:t>sa </a:t>
            </a:r>
            <a:r>
              <a:rPr lang="en-US" sz="2800" dirty="0" err="1" smtClean="0"/>
              <a:t>slik</a:t>
            </a:r>
            <a:r>
              <a:rPr lang="sr-Latn-RS" sz="2800" dirty="0" smtClean="0"/>
              <a:t>ama</a:t>
            </a:r>
            <a:r>
              <a:rPr lang="en-US" sz="2800" dirty="0" smtClean="0"/>
              <a:t> </a:t>
            </a:r>
            <a:r>
              <a:rPr lang="en-US" sz="2800" dirty="0" err="1" smtClean="0"/>
              <a:t>lic</a:t>
            </a:r>
            <a:r>
              <a:rPr lang="sr-Latn-RS" sz="2800" dirty="0" smtClean="0"/>
              <a:t>a</a:t>
            </a:r>
            <a:r>
              <a:rPr lang="en-US" sz="2800" dirty="0" smtClean="0"/>
              <a:t> </a:t>
            </a:r>
            <a:r>
              <a:rPr lang="en-US" sz="2800" dirty="0" err="1" smtClean="0"/>
              <a:t>koja</a:t>
            </a:r>
            <a:r>
              <a:rPr lang="en-US" sz="2800" dirty="0" smtClean="0"/>
              <a:t> </a:t>
            </a:r>
            <a:r>
              <a:rPr lang="en-US" sz="2800" dirty="0" err="1" smtClean="0"/>
              <a:t>ispoljavaju</a:t>
            </a:r>
            <a:r>
              <a:rPr lang="sr-Latn-RS" sz="2800" dirty="0" smtClean="0"/>
              <a:t> </a:t>
            </a:r>
            <a:r>
              <a:rPr lang="en-US" sz="2800" dirty="0" err="1" smtClean="0"/>
              <a:t>različite</a:t>
            </a:r>
            <a:r>
              <a:rPr lang="en-US" sz="2800" dirty="0" smtClean="0"/>
              <a:t> </a:t>
            </a:r>
            <a:r>
              <a:rPr lang="en-US" sz="2800" dirty="0" err="1" smtClean="0"/>
              <a:t>emocije</a:t>
            </a:r>
            <a:r>
              <a:rPr lang="en-US" sz="2800" dirty="0" smtClean="0"/>
              <a:t>, </a:t>
            </a:r>
            <a:endParaRPr lang="sr-Latn-RS" sz="28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sr-Latn-RS" sz="2800" b="1" dirty="0" smtClean="0">
                <a:solidFill>
                  <a:srgbClr val="FF0000"/>
                </a:solidFill>
              </a:rPr>
              <a:t>u</a:t>
            </a:r>
            <a:r>
              <a:rPr lang="en-US" sz="2800" b="1" dirty="0" smtClean="0">
                <a:solidFill>
                  <a:srgbClr val="FF0000"/>
                </a:solidFill>
              </a:rPr>
              <a:t>z</a:t>
            </a:r>
            <a:r>
              <a:rPr lang="sr-Latn-RS" sz="2800" b="1" dirty="0" smtClean="0">
                <a:solidFill>
                  <a:srgbClr val="FF0000"/>
                </a:solidFill>
              </a:rPr>
              <a:t> podršku </a:t>
            </a:r>
            <a:r>
              <a:rPr lang="sr-Latn-RS" sz="2800" dirty="0" smtClean="0"/>
              <a:t>su uz</a:t>
            </a:r>
            <a:r>
              <a:rPr lang="en-US" sz="2800" dirty="0" smtClean="0"/>
              <a:t> </a:t>
            </a:r>
            <a:r>
              <a:rPr lang="en-US" sz="2800" dirty="0" err="1" smtClean="0"/>
              <a:t>označavanje</a:t>
            </a:r>
            <a:r>
              <a:rPr lang="en-US" sz="2800" dirty="0" smtClean="0"/>
              <a:t> </a:t>
            </a:r>
            <a:r>
              <a:rPr lang="en-US" sz="2800" dirty="0" err="1" smtClean="0"/>
              <a:t>slika</a:t>
            </a:r>
            <a:r>
              <a:rPr lang="en-US" sz="2800" dirty="0" smtClean="0"/>
              <a:t> </a:t>
            </a:r>
            <a:r>
              <a:rPr lang="en-US" sz="2800" dirty="0" err="1" smtClean="0"/>
              <a:t>doda</a:t>
            </a:r>
            <a:r>
              <a:rPr lang="sr-Latn-RS" sz="2800" dirty="0" smtClean="0"/>
              <a:t>vani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odgovarajuć</a:t>
            </a:r>
            <a:r>
              <a:rPr lang="sr-Latn-RS" sz="2800" dirty="0" smtClean="0"/>
              <a:t>i komentari</a:t>
            </a:r>
            <a:r>
              <a:rPr lang="en-US" sz="2800" dirty="0" smtClean="0"/>
              <a:t>. </a:t>
            </a:r>
            <a:endParaRPr lang="sr-Latn-RS" sz="28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sr-Latn-RS" sz="2800" b="1" dirty="0" smtClean="0">
                <a:solidFill>
                  <a:srgbClr val="FF0000"/>
                </a:solidFill>
              </a:rPr>
              <a:t>analiza </a:t>
            </a:r>
            <a:r>
              <a:rPr lang="pl-PL" sz="2800" b="1" dirty="0" smtClean="0">
                <a:solidFill>
                  <a:srgbClr val="FF0000"/>
                </a:solidFill>
              </a:rPr>
              <a:t>konteksta </a:t>
            </a:r>
            <a:r>
              <a:rPr lang="pl-PL" sz="2800" dirty="0" smtClean="0"/>
              <a:t>u kojem osobe </a:t>
            </a:r>
            <a:r>
              <a:rPr lang="en-US" sz="2800" dirty="0" err="1" smtClean="0"/>
              <a:t>sa</a:t>
            </a:r>
            <a:r>
              <a:rPr lang="en-US" sz="2800" dirty="0" smtClean="0"/>
              <a:t> IO </a:t>
            </a:r>
            <a:r>
              <a:rPr lang="en-US" sz="2800" dirty="0" err="1" smtClean="0"/>
              <a:t>reaguju</a:t>
            </a:r>
            <a:r>
              <a:rPr lang="en-US" sz="2800" dirty="0" smtClean="0"/>
              <a:t> </a:t>
            </a:r>
            <a:r>
              <a:rPr lang="en-US" sz="2800" dirty="0" err="1" smtClean="0"/>
              <a:t>agresivno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5234152" y="1135117"/>
            <a:ext cx="2948151" cy="5833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RS" sz="4400" b="1" i="1" dirty="0" smtClean="0"/>
              <a:t>I</a:t>
            </a:r>
            <a:r>
              <a:rPr lang="en-US" sz="4400" b="1" i="1" dirty="0" err="1" smtClean="0"/>
              <a:t>gr</a:t>
            </a:r>
            <a:r>
              <a:rPr lang="sr-Latn-RS" sz="4400" b="1" i="1" dirty="0" smtClean="0"/>
              <a:t>a</a:t>
            </a:r>
            <a:r>
              <a:rPr lang="en-US" sz="4400" b="1" i="1" dirty="0" smtClean="0"/>
              <a:t> </a:t>
            </a:r>
            <a:r>
              <a:rPr lang="en-US" sz="4400" b="1" i="1" dirty="0" err="1" smtClean="0"/>
              <a:t>uloga</a:t>
            </a:r>
            <a:r>
              <a:rPr lang="en-US" sz="4400" b="1" i="1" dirty="0" smtClean="0"/>
              <a:t> (roll play)</a:t>
            </a:r>
            <a:r>
              <a:rPr lang="sr-Latn-RS" sz="4400" b="1" i="1" dirty="0" smtClean="0"/>
              <a:t> i video modelovanje</a:t>
            </a:r>
            <a:endParaRPr lang="en-US" sz="44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5310" y="2038347"/>
            <a:ext cx="1163495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r-Latn-RS" sz="2800" dirty="0" smtClean="0"/>
              <a:t>Upotrebom tehnika </a:t>
            </a:r>
            <a:r>
              <a:rPr lang="sr-Latn-RS" sz="2800" i="1" dirty="0" smtClean="0"/>
              <a:t>igra uloga </a:t>
            </a:r>
            <a:r>
              <a:rPr lang="sr-Latn-RS" sz="2800" dirty="0" smtClean="0"/>
              <a:t>i </a:t>
            </a:r>
            <a:r>
              <a:rPr lang="sr-Latn-RS" sz="2800" i="1" dirty="0" smtClean="0"/>
              <a:t>video modelovanje </a:t>
            </a:r>
            <a:r>
              <a:rPr lang="sr-Latn-RS" sz="2800" dirty="0" smtClean="0"/>
              <a:t>ispitanici sa IO su radili na prepoznavanju</a:t>
            </a:r>
            <a:r>
              <a:rPr lang="en-US" sz="2800" dirty="0" smtClean="0"/>
              <a:t> </a:t>
            </a:r>
            <a:r>
              <a:rPr lang="sr-Latn-RS" sz="2800" dirty="0" smtClean="0"/>
              <a:t>i imenovanju </a:t>
            </a:r>
            <a:r>
              <a:rPr lang="en-US" sz="2800" dirty="0" err="1" smtClean="0"/>
              <a:t>sopstvenih</a:t>
            </a:r>
            <a:r>
              <a:rPr lang="sr-Latn-RS" sz="2800" dirty="0" smtClean="0"/>
              <a:t> osećanja i usvajanju strategija </a:t>
            </a:r>
            <a:r>
              <a:rPr lang="en-US" sz="2800" dirty="0" err="1" smtClean="0"/>
              <a:t>samoregulacije</a:t>
            </a:r>
            <a:r>
              <a:rPr lang="en-US" sz="2800" dirty="0" smtClean="0"/>
              <a:t> </a:t>
            </a:r>
            <a:r>
              <a:rPr lang="sr-Latn-RS" sz="2800" dirty="0" smtClean="0"/>
              <a:t>za </a:t>
            </a:r>
            <a:r>
              <a:rPr lang="en-US" sz="2800" dirty="0" err="1" smtClean="0"/>
              <a:t>inhibiranje</a:t>
            </a:r>
            <a:r>
              <a:rPr lang="en-US" sz="2800" dirty="0" smtClean="0"/>
              <a:t> </a:t>
            </a:r>
            <a:r>
              <a:rPr lang="en-US" sz="2800" dirty="0" err="1" smtClean="0"/>
              <a:t>agresivnih</a:t>
            </a:r>
            <a:r>
              <a:rPr lang="sr-Latn-RS" sz="2800" dirty="0" smtClean="0"/>
              <a:t> oblika ponašanja </a:t>
            </a:r>
            <a:r>
              <a:rPr lang="es-ES" sz="2800" dirty="0" smtClean="0"/>
              <a:t>u </a:t>
            </a:r>
            <a:r>
              <a:rPr lang="es-ES" sz="2800" dirty="0" err="1" smtClean="0"/>
              <a:t>situacijama</a:t>
            </a:r>
            <a:r>
              <a:rPr lang="es-ES" sz="2800" dirty="0" smtClean="0"/>
              <a:t> u </a:t>
            </a:r>
            <a:r>
              <a:rPr lang="es-ES" sz="2800" dirty="0" err="1" smtClean="0"/>
              <a:t>kojima</a:t>
            </a:r>
            <a:r>
              <a:rPr lang="es-ES" sz="2800" dirty="0" smtClean="0"/>
              <a:t> su pre </a:t>
            </a:r>
            <a:r>
              <a:rPr lang="es-ES" sz="2800" dirty="0" err="1" smtClean="0"/>
              <a:t>intervencije</a:t>
            </a:r>
            <a:r>
              <a:rPr lang="es-ES" sz="2800" dirty="0" smtClean="0"/>
              <a:t> </a:t>
            </a:r>
            <a:r>
              <a:rPr lang="es-ES" sz="2800" dirty="0" err="1" smtClean="0"/>
              <a:t>reagovali</a:t>
            </a:r>
            <a:r>
              <a:rPr lang="sr-Latn-RS" sz="2800" dirty="0" smtClean="0"/>
              <a:t> </a:t>
            </a:r>
            <a:r>
              <a:rPr lang="en-US" sz="2800" dirty="0" err="1" smtClean="0"/>
              <a:t>agresivno</a:t>
            </a:r>
            <a:r>
              <a:rPr lang="sr-Latn-RS" sz="2800" dirty="0" smtClean="0"/>
              <a:t>. </a:t>
            </a:r>
          </a:p>
          <a:p>
            <a:pPr algn="just">
              <a:lnSpc>
                <a:spcPct val="150000"/>
              </a:lnSpc>
            </a:pPr>
            <a:endParaRPr lang="sr-Latn-RS" sz="2800" dirty="0" smtClean="0"/>
          </a:p>
          <a:p>
            <a:pPr algn="just">
              <a:lnSpc>
                <a:spcPct val="150000"/>
              </a:lnSpc>
            </a:pPr>
            <a:r>
              <a:rPr lang="sr-Latn-RS" sz="2800" dirty="0" smtClean="0"/>
              <a:t>Rezultati primene ovog programa registrovani su </a:t>
            </a:r>
            <a:r>
              <a:rPr lang="sr-Latn-RS" sz="2800" b="1" dirty="0" smtClean="0">
                <a:solidFill>
                  <a:srgbClr val="FF0000"/>
                </a:solidFill>
              </a:rPr>
              <a:t>6</a:t>
            </a:r>
            <a:r>
              <a:rPr lang="sr-Latn-RS" sz="2800" dirty="0" smtClean="0"/>
              <a:t> i </a:t>
            </a:r>
            <a:r>
              <a:rPr lang="sr-Latn-RS" sz="2800" b="1" dirty="0" smtClean="0">
                <a:solidFill>
                  <a:srgbClr val="FF0000"/>
                </a:solidFill>
              </a:rPr>
              <a:t>12</a:t>
            </a:r>
            <a:r>
              <a:rPr lang="sr-Latn-RS" sz="2800" dirty="0" smtClean="0"/>
              <a:t> meseci nakon intervencije. </a:t>
            </a:r>
          </a:p>
          <a:p>
            <a:endParaRPr lang="sr-Latn-RS" dirty="0" smtClean="0"/>
          </a:p>
          <a:p>
            <a:r>
              <a:rPr lang="sr-Latn-RS" dirty="0" smtClean="0"/>
              <a:t> 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234152" y="1135117"/>
            <a:ext cx="2948151" cy="5833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RS" dirty="0" smtClean="0"/>
              <a:t>Nalazi istraživanja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99545" y="1583548"/>
            <a:ext cx="11634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err="1" smtClean="0"/>
              <a:t>tehnik</a:t>
            </a:r>
            <a:r>
              <a:rPr lang="sr-Latn-RS" sz="2800" dirty="0" smtClean="0"/>
              <a:t>e</a:t>
            </a:r>
            <a:r>
              <a:rPr lang="en-US" sz="2800" dirty="0" smtClean="0"/>
              <a:t> </a:t>
            </a:r>
            <a:r>
              <a:rPr lang="en-US" sz="2800" dirty="0" err="1" smtClean="0"/>
              <a:t>relaksacije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err="1" smtClean="0"/>
              <a:t>interpretacija</a:t>
            </a:r>
            <a:r>
              <a:rPr lang="en-US" sz="2800" dirty="0" smtClean="0"/>
              <a:t> </a:t>
            </a:r>
            <a:r>
              <a:rPr lang="en-US" sz="2800" dirty="0" err="1" smtClean="0"/>
              <a:t>sredinskih</a:t>
            </a:r>
            <a:r>
              <a:rPr lang="en-US" sz="2800" dirty="0" smtClean="0"/>
              <a:t> </a:t>
            </a:r>
            <a:r>
              <a:rPr lang="en-US" sz="2800" dirty="0" err="1" smtClean="0"/>
              <a:t>uticaja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sr-Latn-RS" sz="2800" dirty="0" smtClean="0"/>
              <a:t> </a:t>
            </a:r>
            <a:r>
              <a:rPr lang="en-US" sz="2800" dirty="0" err="1" smtClean="0"/>
              <a:t>kognitivnom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emocionalnom</a:t>
            </a:r>
            <a:r>
              <a:rPr lang="en-US" sz="2800" dirty="0" smtClean="0"/>
              <a:t> </a:t>
            </a:r>
            <a:r>
              <a:rPr lang="en-US" sz="2800" dirty="0" err="1" smtClean="0"/>
              <a:t>nivou</a:t>
            </a:r>
            <a:r>
              <a:rPr lang="en-US" sz="2800" dirty="0" smtClean="0"/>
              <a:t>, </a:t>
            </a:r>
            <a:r>
              <a:rPr lang="en-US" sz="2800" dirty="0" err="1" smtClean="0"/>
              <a:t>kao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bihevioralni</a:t>
            </a:r>
            <a:r>
              <a:rPr lang="en-US" sz="2800" dirty="0" smtClean="0"/>
              <a:t> </a:t>
            </a:r>
            <a:r>
              <a:rPr lang="en-US" sz="2800" dirty="0" err="1" smtClean="0"/>
              <a:t>aspekti</a:t>
            </a:r>
            <a:r>
              <a:rPr lang="en-US" sz="2800" dirty="0" smtClean="0"/>
              <a:t> </a:t>
            </a:r>
            <a:r>
              <a:rPr lang="en-US" sz="2800" dirty="0" err="1" smtClean="0"/>
              <a:t>reagovanja</a:t>
            </a:r>
            <a:r>
              <a:rPr lang="en-US" sz="2800" dirty="0" smtClean="0"/>
              <a:t>,</a:t>
            </a:r>
          </a:p>
          <a:p>
            <a:pPr>
              <a:lnSpc>
                <a:spcPct val="150000"/>
              </a:lnSpc>
            </a:pPr>
            <a:endParaRPr lang="sr-Latn-RS" sz="2800" dirty="0" smtClean="0"/>
          </a:p>
          <a:p>
            <a:pPr>
              <a:lnSpc>
                <a:spcPct val="150000"/>
              </a:lnSpc>
            </a:pPr>
            <a:r>
              <a:rPr lang="en-US" sz="2800" dirty="0" err="1" smtClean="0"/>
              <a:t>Strategij</a:t>
            </a:r>
            <a:r>
              <a:rPr lang="sr-Latn-RS" sz="2800" dirty="0" smtClean="0"/>
              <a:t>e: </a:t>
            </a:r>
            <a:r>
              <a:rPr lang="en-US" sz="2800" dirty="0" smtClean="0"/>
              <a:t> </a:t>
            </a:r>
            <a:endParaRPr lang="sr-Latn-RS" sz="28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sr-Latn-RS" sz="2800" b="1" dirty="0" err="1" smtClean="0">
                <a:solidFill>
                  <a:srgbClr val="FF0000"/>
                </a:solidFill>
              </a:rPr>
              <a:t>p</a:t>
            </a:r>
            <a:r>
              <a:rPr lang="en-US" sz="2800" b="1" dirty="0" err="1" smtClean="0">
                <a:solidFill>
                  <a:srgbClr val="FF0000"/>
                </a:solidFill>
              </a:rPr>
              <a:t>repoznavanja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izbegavanja</a:t>
            </a:r>
            <a:r>
              <a:rPr lang="en-US" sz="2800" dirty="0" smtClean="0"/>
              <a:t> </a:t>
            </a:r>
            <a:r>
              <a:rPr lang="sr-Latn-RS" sz="2800" dirty="0" smtClean="0"/>
              <a:t>rizičnih – provokativnih </a:t>
            </a:r>
            <a:r>
              <a:rPr lang="en-US" sz="2800" dirty="0" err="1" smtClean="0"/>
              <a:t>situacija</a:t>
            </a:r>
            <a:r>
              <a:rPr lang="en-US" sz="2800" dirty="0" smtClean="0"/>
              <a:t> </a:t>
            </a:r>
            <a:endParaRPr lang="sr-Latn-RS" sz="28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sr-Latn-RS" sz="2800" dirty="0" smtClean="0"/>
              <a:t>primena </a:t>
            </a:r>
            <a:r>
              <a:rPr lang="en-US" sz="2800" b="1" dirty="0" err="1" smtClean="0">
                <a:solidFill>
                  <a:srgbClr val="FF0000"/>
                </a:solidFill>
              </a:rPr>
              <a:t>strategija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samoregulacije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kojima</a:t>
            </a:r>
            <a:r>
              <a:rPr lang="en-US" sz="2800" dirty="0" smtClean="0"/>
              <a:t> se</a:t>
            </a:r>
            <a:r>
              <a:rPr lang="sr-Latn-RS" sz="2800" dirty="0" smtClean="0"/>
              <a:t> </a:t>
            </a:r>
            <a:r>
              <a:rPr lang="it-IT" sz="2800" dirty="0" smtClean="0"/>
              <a:t>osoba sa IO uspešno suočava sa frustracijama</a:t>
            </a:r>
            <a:r>
              <a:rPr lang="sr-Latn-RS" sz="2800" dirty="0" smtClean="0"/>
              <a:t>.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5234152" y="1135117"/>
            <a:ext cx="2948151" cy="5833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94138" y="1623848"/>
            <a:ext cx="115088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r-Latn-RS" sz="2800" dirty="0" smtClean="0"/>
              <a:t>Kod</a:t>
            </a:r>
            <a:r>
              <a:rPr lang="it-IT" sz="2800" dirty="0" smtClean="0"/>
              <a:t> dece sa IO </a:t>
            </a:r>
            <a:r>
              <a:rPr lang="sr-Latn-RS" sz="2800" dirty="0" smtClean="0"/>
              <a:t>utvrđen je</a:t>
            </a:r>
            <a:r>
              <a:rPr lang="it-IT" sz="2800" dirty="0" smtClean="0"/>
              <a:t> viši nivo anksioznosti</a:t>
            </a:r>
            <a:r>
              <a:rPr lang="sr-Latn-RS" sz="2800" dirty="0" smtClean="0"/>
              <a:t> </a:t>
            </a:r>
            <a:r>
              <a:rPr lang="vi-VN" sz="2800" dirty="0" smtClean="0"/>
              <a:t>u </a:t>
            </a:r>
            <a:r>
              <a:rPr lang="sr-Latn-RS" sz="2800" dirty="0" smtClean="0"/>
              <a:t>odnosu na</a:t>
            </a:r>
            <a:r>
              <a:rPr lang="vi-VN" sz="2800" dirty="0" smtClean="0"/>
              <a:t> dec</a:t>
            </a:r>
            <a:r>
              <a:rPr lang="sr-Latn-RS" sz="2800" dirty="0" smtClean="0"/>
              <a:t>u</a:t>
            </a:r>
            <a:r>
              <a:rPr lang="vi-VN" sz="2800" dirty="0" smtClean="0"/>
              <a:t> TR</a:t>
            </a:r>
            <a:r>
              <a:rPr lang="sr-Latn-RS" sz="2800" dirty="0" smtClean="0"/>
              <a:t>.</a:t>
            </a:r>
            <a:r>
              <a:rPr lang="vi-VN" sz="2800" dirty="0" smtClean="0"/>
              <a:t> </a:t>
            </a:r>
            <a:endParaRPr lang="sr-Latn-RS" sz="2800" dirty="0" smtClean="0"/>
          </a:p>
          <a:p>
            <a:pPr algn="just">
              <a:lnSpc>
                <a:spcPct val="150000"/>
              </a:lnSpc>
            </a:pPr>
            <a:r>
              <a:rPr lang="sr-Latn-RS" sz="2800" dirty="0" smtClean="0"/>
              <a:t>Što su starije o</a:t>
            </a:r>
            <a:r>
              <a:rPr lang="vi-VN" sz="2800" dirty="0" smtClean="0"/>
              <a:t>sob</a:t>
            </a:r>
            <a:r>
              <a:rPr lang="sr-Latn-RS" sz="2800" dirty="0" smtClean="0"/>
              <a:t>e</a:t>
            </a:r>
            <a:r>
              <a:rPr lang="vi-VN" sz="2800" dirty="0" smtClean="0"/>
              <a:t> sa IO </a:t>
            </a:r>
            <a:r>
              <a:rPr lang="en-US" sz="2800" dirty="0" smtClean="0"/>
              <a:t>p</a:t>
            </a:r>
            <a:r>
              <a:rPr lang="sr-Latn-RS" sz="2800" dirty="0" smtClean="0"/>
              <a:t>ostaju anksioznije</a:t>
            </a:r>
            <a:r>
              <a:rPr lang="en-US" sz="2800" dirty="0" smtClean="0"/>
              <a:t>, </a:t>
            </a:r>
            <a:r>
              <a:rPr lang="en-US" sz="2800" dirty="0" err="1" smtClean="0"/>
              <a:t>što</a:t>
            </a:r>
            <a:r>
              <a:rPr lang="en-US" sz="2800" dirty="0" smtClean="0"/>
              <a:t> </a:t>
            </a:r>
            <a:r>
              <a:rPr lang="sr-Latn-RS" sz="2800" dirty="0" smtClean="0"/>
              <a:t>otežava </a:t>
            </a:r>
            <a:r>
              <a:rPr lang="en-US" sz="2800" dirty="0" err="1" smtClean="0"/>
              <a:t>regulacij</a:t>
            </a:r>
            <a:r>
              <a:rPr lang="sr-Latn-RS" sz="2800" dirty="0" smtClean="0"/>
              <a:t>u</a:t>
            </a:r>
            <a:r>
              <a:rPr lang="en-US" sz="2800" dirty="0" smtClean="0"/>
              <a:t> </a:t>
            </a:r>
            <a:r>
              <a:rPr lang="en-US" sz="2800" dirty="0" err="1" smtClean="0"/>
              <a:t>emocija</a:t>
            </a:r>
            <a:r>
              <a:rPr lang="sr-Latn-RS" sz="2800" dirty="0" smtClean="0"/>
              <a:t>. </a:t>
            </a:r>
          </a:p>
          <a:p>
            <a:pPr algn="just">
              <a:lnSpc>
                <a:spcPct val="150000"/>
              </a:lnSpc>
            </a:pPr>
            <a:endParaRPr lang="sr-Latn-RS" sz="2800" dirty="0" smtClean="0"/>
          </a:p>
          <a:p>
            <a:pPr algn="just">
              <a:lnSpc>
                <a:spcPct val="150000"/>
              </a:lnSpc>
            </a:pPr>
            <a:r>
              <a:rPr lang="sr-Latn-RS" sz="2800" dirty="0" smtClean="0"/>
              <a:t>Prestanak školovanja se povezuje sa porastom nivoa anksioznosti kod osoba sa IO. 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5234152" y="1135117"/>
            <a:ext cx="2948151" cy="5833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r-Latn-RS" dirty="0" smtClean="0"/>
              <a:t>osobe sa intelektualnom ometenošću</a:t>
            </a:r>
            <a:endParaRPr lang="en-US" dirty="0"/>
          </a:p>
        </p:txBody>
      </p:sp>
      <p:sp>
        <p:nvSpPr>
          <p:cNvPr id="10" name="Chevron 2">
            <a:extLst>
              <a:ext uri="{FF2B5EF4-FFF2-40B4-BE49-F238E27FC236}">
                <a16:creationId xmlns="" xmlns:a16="http://schemas.microsoft.com/office/drawing/2014/main" id="{ED9974C4-478E-4588-BF78-DBAAB030E765}"/>
              </a:ext>
            </a:extLst>
          </p:cNvPr>
          <p:cNvSpPr/>
          <p:nvPr/>
        </p:nvSpPr>
        <p:spPr>
          <a:xfrm>
            <a:off x="9597448" y="3771002"/>
            <a:ext cx="1722298" cy="236038"/>
          </a:xfrm>
          <a:prstGeom prst="chevron">
            <a:avLst>
              <a:gd name="adj" fmla="val 39922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11" name="Chevron 11">
            <a:extLst>
              <a:ext uri="{FF2B5EF4-FFF2-40B4-BE49-F238E27FC236}">
                <a16:creationId xmlns="" xmlns:a16="http://schemas.microsoft.com/office/drawing/2014/main" id="{826D43D2-F660-4AD4-B674-7FB46260AF71}"/>
              </a:ext>
            </a:extLst>
          </p:cNvPr>
          <p:cNvSpPr/>
          <p:nvPr/>
        </p:nvSpPr>
        <p:spPr>
          <a:xfrm>
            <a:off x="1152524" y="3771002"/>
            <a:ext cx="1722298" cy="236038"/>
          </a:xfrm>
          <a:prstGeom prst="chevron">
            <a:avLst>
              <a:gd name="adj" fmla="val 3992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12" name="Chevron 19">
            <a:extLst>
              <a:ext uri="{FF2B5EF4-FFF2-40B4-BE49-F238E27FC236}">
                <a16:creationId xmlns="" xmlns:a16="http://schemas.microsoft.com/office/drawing/2014/main" id="{51E31419-CCDB-40D8-B898-47AB5DCD4003}"/>
              </a:ext>
            </a:extLst>
          </p:cNvPr>
          <p:cNvSpPr/>
          <p:nvPr/>
        </p:nvSpPr>
        <p:spPr>
          <a:xfrm>
            <a:off x="3262143" y="3771002"/>
            <a:ext cx="1722298" cy="236038"/>
          </a:xfrm>
          <a:prstGeom prst="chevron">
            <a:avLst>
              <a:gd name="adj" fmla="val 399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13" name="Chevron 27">
            <a:extLst>
              <a:ext uri="{FF2B5EF4-FFF2-40B4-BE49-F238E27FC236}">
                <a16:creationId xmlns="" xmlns:a16="http://schemas.microsoft.com/office/drawing/2014/main" id="{DC69A51A-0245-4349-9298-4ADACB90CE5E}"/>
              </a:ext>
            </a:extLst>
          </p:cNvPr>
          <p:cNvSpPr/>
          <p:nvPr/>
        </p:nvSpPr>
        <p:spPr>
          <a:xfrm>
            <a:off x="5371761" y="3771002"/>
            <a:ext cx="1722298" cy="236038"/>
          </a:xfrm>
          <a:prstGeom prst="chevron">
            <a:avLst>
              <a:gd name="adj" fmla="val 3992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14" name="Chevron 35">
            <a:extLst>
              <a:ext uri="{FF2B5EF4-FFF2-40B4-BE49-F238E27FC236}">
                <a16:creationId xmlns="" xmlns:a16="http://schemas.microsoft.com/office/drawing/2014/main" id="{5DF325AB-2726-4DE3-97D2-EEBA908BF030}"/>
              </a:ext>
            </a:extLst>
          </p:cNvPr>
          <p:cNvSpPr/>
          <p:nvPr/>
        </p:nvSpPr>
        <p:spPr>
          <a:xfrm>
            <a:off x="7487826" y="3771002"/>
            <a:ext cx="1722298" cy="236038"/>
          </a:xfrm>
          <a:prstGeom prst="chevron">
            <a:avLst>
              <a:gd name="adj" fmla="val 3992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A36D9599-9AD9-4545-8B4A-ACC80847C403}"/>
              </a:ext>
            </a:extLst>
          </p:cNvPr>
          <p:cNvCxnSpPr>
            <a:cxnSpLocks/>
          </p:cNvCxnSpPr>
          <p:nvPr/>
        </p:nvCxnSpPr>
        <p:spPr>
          <a:xfrm flipH="1" flipV="1">
            <a:off x="956003" y="2583922"/>
            <a:ext cx="15205" cy="1280160"/>
          </a:xfrm>
          <a:prstGeom prst="line">
            <a:avLst/>
          </a:prstGeom>
          <a:ln w="3810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01C70060-27C9-4D4B-B9B9-09C2F51DCC7E}"/>
              </a:ext>
            </a:extLst>
          </p:cNvPr>
          <p:cNvCxnSpPr>
            <a:cxnSpLocks/>
          </p:cNvCxnSpPr>
          <p:nvPr/>
        </p:nvCxnSpPr>
        <p:spPr>
          <a:xfrm>
            <a:off x="3068482" y="3850747"/>
            <a:ext cx="1" cy="1280160"/>
          </a:xfrm>
          <a:prstGeom prst="line">
            <a:avLst/>
          </a:prstGeom>
          <a:ln w="38100">
            <a:solidFill>
              <a:schemeClr val="accent2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39A8999E-5AE1-4A5D-B901-407F4A27B462}"/>
              </a:ext>
            </a:extLst>
          </p:cNvPr>
          <p:cNvCxnSpPr>
            <a:cxnSpLocks/>
          </p:cNvCxnSpPr>
          <p:nvPr/>
        </p:nvCxnSpPr>
        <p:spPr>
          <a:xfrm flipV="1">
            <a:off x="5191749" y="2583922"/>
            <a:ext cx="0" cy="1280160"/>
          </a:xfrm>
          <a:prstGeom prst="line">
            <a:avLst/>
          </a:prstGeom>
          <a:ln w="38100">
            <a:solidFill>
              <a:schemeClr val="accent3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ED517732-80FA-4C62-934B-E9A8149FAF88}"/>
              </a:ext>
            </a:extLst>
          </p:cNvPr>
          <p:cNvCxnSpPr>
            <a:cxnSpLocks/>
          </p:cNvCxnSpPr>
          <p:nvPr/>
        </p:nvCxnSpPr>
        <p:spPr>
          <a:xfrm>
            <a:off x="7287719" y="3853217"/>
            <a:ext cx="6447" cy="1280160"/>
          </a:xfrm>
          <a:prstGeom prst="line">
            <a:avLst/>
          </a:prstGeom>
          <a:ln w="38100">
            <a:solidFill>
              <a:schemeClr val="accent4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A4451581-9183-410B-8ADB-530208E698BA}"/>
              </a:ext>
            </a:extLst>
          </p:cNvPr>
          <p:cNvCxnSpPr>
            <a:cxnSpLocks/>
          </p:cNvCxnSpPr>
          <p:nvPr/>
        </p:nvCxnSpPr>
        <p:spPr>
          <a:xfrm flipV="1">
            <a:off x="9403784" y="2583922"/>
            <a:ext cx="1" cy="1280160"/>
          </a:xfrm>
          <a:prstGeom prst="line">
            <a:avLst/>
          </a:prstGeom>
          <a:ln w="38100">
            <a:solidFill>
              <a:schemeClr val="accent5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21">
            <a:extLst>
              <a:ext uri="{FF2B5EF4-FFF2-40B4-BE49-F238E27FC236}">
                <a16:creationId xmlns="" xmlns:a16="http://schemas.microsoft.com/office/drawing/2014/main" id="{E42BFD25-0FA6-4F92-BBBA-47FB27A31CB6}"/>
              </a:ext>
            </a:extLst>
          </p:cNvPr>
          <p:cNvSpPr>
            <a:spLocks noChangeAspect="1"/>
          </p:cNvSpPr>
          <p:nvPr/>
        </p:nvSpPr>
        <p:spPr>
          <a:xfrm>
            <a:off x="4851197" y="1918510"/>
            <a:ext cx="681103" cy="596937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8822FA8-F21E-49DF-A4FD-9895B93F9464}"/>
              </a:ext>
            </a:extLst>
          </p:cNvPr>
          <p:cNvSpPr txBox="1"/>
          <p:nvPr/>
        </p:nvSpPr>
        <p:spPr>
          <a:xfrm>
            <a:off x="3287633" y="4131388"/>
            <a:ext cx="4150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sr-Latn-R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ktivnosti u društvenoj zajednici</a:t>
            </a:r>
            <a:endParaRPr lang="en-US" altLang="ko-K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42B19C98-B6A9-4E5B-906A-55813FE56E28}"/>
              </a:ext>
            </a:extLst>
          </p:cNvPr>
          <p:cNvSpPr txBox="1"/>
          <p:nvPr/>
        </p:nvSpPr>
        <p:spPr>
          <a:xfrm>
            <a:off x="7523513" y="4258555"/>
            <a:ext cx="4336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Stanovanje uz podršku</a:t>
            </a:r>
            <a:endParaRPr lang="en-US" altLang="ko-K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04FA0EF9-8813-4D3C-AAA0-0D5546202283}"/>
              </a:ext>
            </a:extLst>
          </p:cNvPr>
          <p:cNvSpPr txBox="1"/>
          <p:nvPr/>
        </p:nvSpPr>
        <p:spPr>
          <a:xfrm>
            <a:off x="9619254" y="2800348"/>
            <a:ext cx="1986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Ishrana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Oval 50">
            <a:extLst>
              <a:ext uri="{FF2B5EF4-FFF2-40B4-BE49-F238E27FC236}">
                <a16:creationId xmlns="" xmlns:a16="http://schemas.microsoft.com/office/drawing/2014/main" id="{033CC2A7-43E5-47E3-9660-4ED5F31D6CCC}"/>
              </a:ext>
            </a:extLst>
          </p:cNvPr>
          <p:cNvSpPr>
            <a:spLocks noChangeAspect="1"/>
          </p:cNvSpPr>
          <p:nvPr/>
        </p:nvSpPr>
        <p:spPr>
          <a:xfrm>
            <a:off x="660283" y="1898024"/>
            <a:ext cx="591440" cy="667994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66562EEC-3525-49EC-AB3E-148B5D29DDBD}"/>
              </a:ext>
            </a:extLst>
          </p:cNvPr>
          <p:cNvSpPr txBox="1"/>
          <p:nvPr/>
        </p:nvSpPr>
        <p:spPr>
          <a:xfrm>
            <a:off x="1294375" y="2801896"/>
            <a:ext cx="3345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sr-Latn-R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čuvanje zdravlja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92C3C28D-8F75-47D2-87A4-107B94E3124F}"/>
              </a:ext>
            </a:extLst>
          </p:cNvPr>
          <p:cNvSpPr txBox="1"/>
          <p:nvPr/>
        </p:nvSpPr>
        <p:spPr>
          <a:xfrm>
            <a:off x="5504850" y="2801896"/>
            <a:ext cx="3734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Sport i rekreacija 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2" name="Action Button: Home 61">
            <a:hlinkClick r:id="" action="ppaction://hlinkshowjump?jump=firstslide" highlightClick="1"/>
          </p:cNvPr>
          <p:cNvSpPr/>
          <p:nvPr/>
        </p:nvSpPr>
        <p:spPr>
          <a:xfrm>
            <a:off x="6974006" y="5199796"/>
            <a:ext cx="627798" cy="614149"/>
          </a:xfrm>
          <a:prstGeom prst="actionButtonHom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rapezoid 24">
            <a:extLst>
              <a:ext uri="{FF2B5EF4-FFF2-40B4-BE49-F238E27FC236}">
                <a16:creationId xmlns="" xmlns:a16="http://schemas.microsoft.com/office/drawing/2014/main" id="{689F2964-7BC8-4FBF-8B02-10C6F27F17AB}"/>
              </a:ext>
            </a:extLst>
          </p:cNvPr>
          <p:cNvSpPr>
            <a:spLocks noChangeAspect="1"/>
          </p:cNvSpPr>
          <p:nvPr/>
        </p:nvSpPr>
        <p:spPr>
          <a:xfrm rot="13117085">
            <a:off x="2771167" y="5176564"/>
            <a:ext cx="611682" cy="617508"/>
          </a:xfrm>
          <a:custGeom>
            <a:avLst/>
            <a:gdLst/>
            <a:ahLst/>
            <a:cxnLst/>
            <a:rect l="l" t="t" r="r" b="b"/>
            <a:pathLst>
              <a:path w="4411086" h="4453092">
                <a:moveTo>
                  <a:pt x="3095887" y="1153910"/>
                </a:moveTo>
                <a:cubicBezTo>
                  <a:pt x="3119009" y="1174647"/>
                  <a:pt x="3146597" y="1191685"/>
                  <a:pt x="3177861" y="1203446"/>
                </a:cubicBezTo>
                <a:cubicBezTo>
                  <a:pt x="3302917" y="1250492"/>
                  <a:pt x="3439398" y="1195315"/>
                  <a:pt x="3482703" y="1080205"/>
                </a:cubicBezTo>
                <a:cubicBezTo>
                  <a:pt x="3526008" y="965093"/>
                  <a:pt x="3459737" y="833641"/>
                  <a:pt x="3334683" y="786595"/>
                </a:cubicBezTo>
                <a:cubicBezTo>
                  <a:pt x="3209628" y="739549"/>
                  <a:pt x="3073147" y="794724"/>
                  <a:pt x="3029841" y="909836"/>
                </a:cubicBezTo>
                <a:cubicBezTo>
                  <a:pt x="2997363" y="996169"/>
                  <a:pt x="3026521" y="1091695"/>
                  <a:pt x="3095887" y="1153910"/>
                </a:cubicBezTo>
                <a:close/>
                <a:moveTo>
                  <a:pt x="3521423" y="1860548"/>
                </a:moveTo>
                <a:cubicBezTo>
                  <a:pt x="3544546" y="1881285"/>
                  <a:pt x="3572135" y="1898322"/>
                  <a:pt x="3603399" y="1910084"/>
                </a:cubicBezTo>
                <a:cubicBezTo>
                  <a:pt x="3728453" y="1957130"/>
                  <a:pt x="3864935" y="1901953"/>
                  <a:pt x="3908240" y="1786842"/>
                </a:cubicBezTo>
                <a:cubicBezTo>
                  <a:pt x="3951546" y="1671732"/>
                  <a:pt x="3885275" y="1540278"/>
                  <a:pt x="3760220" y="1493232"/>
                </a:cubicBezTo>
                <a:cubicBezTo>
                  <a:pt x="3635166" y="1446186"/>
                  <a:pt x="3498684" y="1501363"/>
                  <a:pt x="3455379" y="1616474"/>
                </a:cubicBezTo>
                <a:cubicBezTo>
                  <a:pt x="3422900" y="1702807"/>
                  <a:pt x="3452057" y="1798333"/>
                  <a:pt x="3521423" y="1860548"/>
                </a:cubicBezTo>
                <a:close/>
                <a:moveTo>
                  <a:pt x="3507502" y="2659088"/>
                </a:moveTo>
                <a:cubicBezTo>
                  <a:pt x="3530625" y="2679826"/>
                  <a:pt x="3558214" y="2696863"/>
                  <a:pt x="3589478" y="2708624"/>
                </a:cubicBezTo>
                <a:cubicBezTo>
                  <a:pt x="3714532" y="2755670"/>
                  <a:pt x="3851014" y="2700494"/>
                  <a:pt x="3894319" y="2585383"/>
                </a:cubicBezTo>
                <a:cubicBezTo>
                  <a:pt x="3937624" y="2470273"/>
                  <a:pt x="3871353" y="2338820"/>
                  <a:pt x="3746299" y="2291774"/>
                </a:cubicBezTo>
                <a:cubicBezTo>
                  <a:pt x="3621245" y="2244728"/>
                  <a:pt x="3484763" y="2299905"/>
                  <a:pt x="3441458" y="2415014"/>
                </a:cubicBezTo>
                <a:cubicBezTo>
                  <a:pt x="3408979" y="2501348"/>
                  <a:pt x="3438136" y="2596873"/>
                  <a:pt x="3507502" y="2659088"/>
                </a:cubicBezTo>
                <a:close/>
                <a:moveTo>
                  <a:pt x="2750047" y="3029987"/>
                </a:moveTo>
                <a:cubicBezTo>
                  <a:pt x="2773168" y="3050726"/>
                  <a:pt x="2800759" y="3067763"/>
                  <a:pt x="2832021" y="3079524"/>
                </a:cubicBezTo>
                <a:cubicBezTo>
                  <a:pt x="2957076" y="3126570"/>
                  <a:pt x="3093558" y="3071393"/>
                  <a:pt x="3136863" y="2956283"/>
                </a:cubicBezTo>
                <a:cubicBezTo>
                  <a:pt x="3180168" y="2841172"/>
                  <a:pt x="3113897" y="2709719"/>
                  <a:pt x="2988843" y="2662673"/>
                </a:cubicBezTo>
                <a:cubicBezTo>
                  <a:pt x="2863789" y="2615627"/>
                  <a:pt x="2727307" y="2670804"/>
                  <a:pt x="2684001" y="2785914"/>
                </a:cubicBezTo>
                <a:cubicBezTo>
                  <a:pt x="2651523" y="2872247"/>
                  <a:pt x="2680681" y="2967773"/>
                  <a:pt x="2750047" y="3029987"/>
                </a:cubicBezTo>
                <a:close/>
                <a:moveTo>
                  <a:pt x="1666926" y="2573567"/>
                </a:moveTo>
                <a:lnTo>
                  <a:pt x="1775047" y="423729"/>
                </a:lnTo>
                <a:lnTo>
                  <a:pt x="1991290" y="423729"/>
                </a:lnTo>
                <a:lnTo>
                  <a:pt x="2099411" y="2573567"/>
                </a:lnTo>
                <a:close/>
                <a:moveTo>
                  <a:pt x="1154974" y="2568578"/>
                </a:moveTo>
                <a:cubicBezTo>
                  <a:pt x="1178096" y="2589317"/>
                  <a:pt x="1205685" y="2606354"/>
                  <a:pt x="1236949" y="2618115"/>
                </a:cubicBezTo>
                <a:cubicBezTo>
                  <a:pt x="1362003" y="2665161"/>
                  <a:pt x="1498485" y="2609985"/>
                  <a:pt x="1541790" y="2494874"/>
                </a:cubicBezTo>
                <a:cubicBezTo>
                  <a:pt x="1585096" y="2379763"/>
                  <a:pt x="1518825" y="2248310"/>
                  <a:pt x="1393770" y="2201264"/>
                </a:cubicBezTo>
                <a:cubicBezTo>
                  <a:pt x="1268716" y="2154218"/>
                  <a:pt x="1132234" y="2209394"/>
                  <a:pt x="1088929" y="2324505"/>
                </a:cubicBezTo>
                <a:cubicBezTo>
                  <a:pt x="1056450" y="2410839"/>
                  <a:pt x="1085608" y="2506364"/>
                  <a:pt x="1154974" y="2568578"/>
                </a:cubicBezTo>
                <a:close/>
                <a:moveTo>
                  <a:pt x="1811301" y="3132571"/>
                </a:moveTo>
                <a:lnTo>
                  <a:pt x="1704026" y="2663196"/>
                </a:lnTo>
                <a:lnTo>
                  <a:pt x="2117930" y="2682436"/>
                </a:lnTo>
                <a:lnTo>
                  <a:pt x="1967575" y="3139835"/>
                </a:lnTo>
                <a:close/>
                <a:moveTo>
                  <a:pt x="474734" y="2026084"/>
                </a:moveTo>
                <a:cubicBezTo>
                  <a:pt x="497856" y="2046823"/>
                  <a:pt x="525445" y="2063859"/>
                  <a:pt x="556709" y="2075621"/>
                </a:cubicBezTo>
                <a:cubicBezTo>
                  <a:pt x="681763" y="2122667"/>
                  <a:pt x="818245" y="2067490"/>
                  <a:pt x="861550" y="1952380"/>
                </a:cubicBezTo>
                <a:cubicBezTo>
                  <a:pt x="904855" y="1837269"/>
                  <a:pt x="838584" y="1705816"/>
                  <a:pt x="713530" y="1658770"/>
                </a:cubicBezTo>
                <a:cubicBezTo>
                  <a:pt x="588476" y="1611724"/>
                  <a:pt x="451994" y="1666900"/>
                  <a:pt x="408689" y="1782011"/>
                </a:cubicBezTo>
                <a:cubicBezTo>
                  <a:pt x="376210" y="1868344"/>
                  <a:pt x="405367" y="1963870"/>
                  <a:pt x="474734" y="2026084"/>
                </a:cubicBezTo>
                <a:close/>
                <a:moveTo>
                  <a:pt x="470005" y="2517620"/>
                </a:moveTo>
                <a:cubicBezTo>
                  <a:pt x="142796" y="2243059"/>
                  <a:pt x="-69074" y="1913805"/>
                  <a:pt x="20698" y="1573981"/>
                </a:cubicBezTo>
                <a:cubicBezTo>
                  <a:pt x="290062" y="677171"/>
                  <a:pt x="1131284" y="1373424"/>
                  <a:pt x="1417683" y="1157395"/>
                </a:cubicBezTo>
                <a:cubicBezTo>
                  <a:pt x="1704082" y="941367"/>
                  <a:pt x="795764" y="512391"/>
                  <a:pt x="1486994" y="164947"/>
                </a:cubicBezTo>
                <a:cubicBezTo>
                  <a:pt x="1963635" y="-91969"/>
                  <a:pt x="2301495" y="-33140"/>
                  <a:pt x="2924035" y="233397"/>
                </a:cubicBezTo>
                <a:cubicBezTo>
                  <a:pt x="3546575" y="499935"/>
                  <a:pt x="4682373" y="1460700"/>
                  <a:pt x="4352060" y="2410274"/>
                </a:cubicBezTo>
                <a:cubicBezTo>
                  <a:pt x="4055563" y="3262631"/>
                  <a:pt x="2903863" y="3342769"/>
                  <a:pt x="2149143" y="3248705"/>
                </a:cubicBezTo>
                <a:cubicBezTo>
                  <a:pt x="2120485" y="3221681"/>
                  <a:pt x="2088781" y="3200633"/>
                  <a:pt x="2056697" y="3184977"/>
                </a:cubicBezTo>
                <a:lnTo>
                  <a:pt x="2029525" y="3174239"/>
                </a:lnTo>
                <a:lnTo>
                  <a:pt x="2074465" y="2961096"/>
                </a:lnTo>
                <a:cubicBezTo>
                  <a:pt x="2174448" y="2968058"/>
                  <a:pt x="2268303" y="2914369"/>
                  <a:pt x="2302852" y="2822534"/>
                </a:cubicBezTo>
                <a:cubicBezTo>
                  <a:pt x="2344980" y="2710550"/>
                  <a:pt x="2283405" y="2583099"/>
                  <a:pt x="2164586" y="2533664"/>
                </a:cubicBezTo>
                <a:lnTo>
                  <a:pt x="2177079" y="2474412"/>
                </a:lnTo>
                <a:lnTo>
                  <a:pt x="2181423" y="2474420"/>
                </a:lnTo>
                <a:lnTo>
                  <a:pt x="2180348" y="2458905"/>
                </a:lnTo>
                <a:lnTo>
                  <a:pt x="2183345" y="2444691"/>
                </a:lnTo>
                <a:lnTo>
                  <a:pt x="2179364" y="2444684"/>
                </a:lnTo>
                <a:lnTo>
                  <a:pt x="2069296" y="855315"/>
                </a:lnTo>
                <a:cubicBezTo>
                  <a:pt x="2264713" y="815272"/>
                  <a:pt x="2400776" y="670372"/>
                  <a:pt x="2376696" y="524656"/>
                </a:cubicBezTo>
                <a:cubicBezTo>
                  <a:pt x="2351678" y="373263"/>
                  <a:pt x="2163271" y="278317"/>
                  <a:pt x="1955875" y="312591"/>
                </a:cubicBezTo>
                <a:cubicBezTo>
                  <a:pt x="1748480" y="346862"/>
                  <a:pt x="1600634" y="497374"/>
                  <a:pt x="1625652" y="648768"/>
                </a:cubicBezTo>
                <a:cubicBezTo>
                  <a:pt x="1635034" y="705540"/>
                  <a:pt x="1667392" y="754373"/>
                  <a:pt x="1715112" y="791433"/>
                </a:cubicBezTo>
                <a:lnTo>
                  <a:pt x="1728511" y="799403"/>
                </a:lnTo>
                <a:lnTo>
                  <a:pt x="1608970" y="2443607"/>
                </a:lnTo>
                <a:lnTo>
                  <a:pt x="1608731" y="2443607"/>
                </a:lnTo>
                <a:lnTo>
                  <a:pt x="1608909" y="2444461"/>
                </a:lnTo>
                <a:lnTo>
                  <a:pt x="1606809" y="2473335"/>
                </a:lnTo>
                <a:lnTo>
                  <a:pt x="1614885" y="2473351"/>
                </a:lnTo>
                <a:lnTo>
                  <a:pt x="1760460" y="3176931"/>
                </a:lnTo>
                <a:cubicBezTo>
                  <a:pt x="1363839" y="3071567"/>
                  <a:pt x="842276" y="2829991"/>
                  <a:pt x="470005" y="2517620"/>
                </a:cubicBezTo>
                <a:close/>
                <a:moveTo>
                  <a:pt x="1703651" y="4144665"/>
                </a:moveTo>
                <a:cubicBezTo>
                  <a:pt x="1692426" y="4135382"/>
                  <a:pt x="1682479" y="4126471"/>
                  <a:pt x="1673433" y="4117764"/>
                </a:cubicBezTo>
                <a:cubicBezTo>
                  <a:pt x="1630012" y="4075967"/>
                  <a:pt x="1607344" y="4038835"/>
                  <a:pt x="1563711" y="3987474"/>
                </a:cubicBezTo>
                <a:cubicBezTo>
                  <a:pt x="1428119" y="3754817"/>
                  <a:pt x="1459551" y="3514918"/>
                  <a:pt x="1577437" y="3369529"/>
                </a:cubicBezTo>
                <a:cubicBezTo>
                  <a:pt x="1695323" y="3224139"/>
                  <a:pt x="1812160" y="3189516"/>
                  <a:pt x="1943877" y="3254126"/>
                </a:cubicBezTo>
                <a:cubicBezTo>
                  <a:pt x="2075594" y="3318736"/>
                  <a:pt x="2201944" y="3486346"/>
                  <a:pt x="2150195" y="3720844"/>
                </a:cubicBezTo>
                <a:cubicBezTo>
                  <a:pt x="2053054" y="4010881"/>
                  <a:pt x="2046121" y="3999957"/>
                  <a:pt x="2256634" y="4453092"/>
                </a:cubicBezTo>
                <a:cubicBezTo>
                  <a:pt x="1923422" y="4292924"/>
                  <a:pt x="1782225" y="4209649"/>
                  <a:pt x="1703651" y="4144665"/>
                </a:cubicBez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solidFill>
                <a:srgbClr val="FFC000"/>
              </a:solidFill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9130353" y="1992574"/>
            <a:ext cx="586853" cy="559559"/>
            <a:chOff x="9103057" y="1924334"/>
            <a:chExt cx="586853" cy="559559"/>
          </a:xfrm>
        </p:grpSpPr>
        <p:sp>
          <p:nvSpPr>
            <p:cNvPr id="69" name="Rectangle 68"/>
            <p:cNvSpPr/>
            <p:nvPr/>
          </p:nvSpPr>
          <p:spPr>
            <a:xfrm>
              <a:off x="9103057" y="1924334"/>
              <a:ext cx="586853" cy="55955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nip Same Side Corner Rectangle 69"/>
            <p:cNvSpPr/>
            <p:nvPr/>
          </p:nvSpPr>
          <p:spPr>
            <a:xfrm>
              <a:off x="9361701" y="1961951"/>
              <a:ext cx="37459" cy="188087"/>
            </a:xfrm>
            <a:prstGeom prst="snip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nip Same Side Corner Rectangle 70"/>
            <p:cNvSpPr/>
            <p:nvPr/>
          </p:nvSpPr>
          <p:spPr>
            <a:xfrm>
              <a:off x="9416997" y="1960384"/>
              <a:ext cx="37459" cy="188087"/>
            </a:xfrm>
            <a:prstGeom prst="snip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nip Same Side Corner Rectangle 71"/>
            <p:cNvSpPr/>
            <p:nvPr/>
          </p:nvSpPr>
          <p:spPr>
            <a:xfrm>
              <a:off x="9475860" y="1958817"/>
              <a:ext cx="37459" cy="188087"/>
            </a:xfrm>
            <a:prstGeom prst="snip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ound Same Side Corner Rectangle 72"/>
            <p:cNvSpPr/>
            <p:nvPr/>
          </p:nvSpPr>
          <p:spPr>
            <a:xfrm flipV="1">
              <a:off x="9361701" y="2107719"/>
              <a:ext cx="151619" cy="73667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9411645" y="2115557"/>
              <a:ext cx="49945" cy="34325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Donut 74"/>
            <p:cNvSpPr/>
            <p:nvPr/>
          </p:nvSpPr>
          <p:spPr>
            <a:xfrm>
              <a:off x="9129813" y="1954114"/>
              <a:ext cx="192645" cy="228839"/>
            </a:xfrm>
            <a:prstGeom prst="donu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9201163" y="2145336"/>
              <a:ext cx="49945" cy="32131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12"/>
            <p:cNvGrpSpPr/>
            <p:nvPr/>
          </p:nvGrpSpPr>
          <p:grpSpPr>
            <a:xfrm>
              <a:off x="9568616" y="1933738"/>
              <a:ext cx="85620" cy="537617"/>
              <a:chOff x="1569493" y="1364776"/>
              <a:chExt cx="655092" cy="4681194"/>
            </a:xfrm>
            <a:solidFill>
              <a:schemeClr val="bg1">
                <a:lumMod val="95000"/>
              </a:schemeClr>
            </a:solidFill>
          </p:grpSpPr>
          <p:sp>
            <p:nvSpPr>
              <p:cNvPr id="79" name="Rounded Rectangle 78"/>
              <p:cNvSpPr/>
              <p:nvPr/>
            </p:nvSpPr>
            <p:spPr>
              <a:xfrm>
                <a:off x="1842447" y="3248167"/>
                <a:ext cx="382138" cy="2797803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ounded Rectangle 10"/>
              <p:cNvSpPr/>
              <p:nvPr/>
            </p:nvSpPr>
            <p:spPr>
              <a:xfrm>
                <a:off x="1569493" y="1364776"/>
                <a:ext cx="641444" cy="2797803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8" name="Oval 77"/>
            <p:cNvSpPr/>
            <p:nvPr/>
          </p:nvSpPr>
          <p:spPr>
            <a:xfrm>
              <a:off x="9177974" y="1994867"/>
              <a:ext cx="94539" cy="14576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5402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sr-Latn-RS" altLang="ko-KR" dirty="0" smtClean="0"/>
              <a:t>broj dana potreban za usvajanje navike</a:t>
            </a:r>
            <a:endParaRPr lang="en-US" altLang="ko-KR" dirty="0"/>
          </a:p>
        </p:txBody>
      </p:sp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CE211F6B-F521-43C8-8F74-71F2C2A705A4}"/>
              </a:ext>
            </a:extLst>
          </p:cNvPr>
          <p:cNvSpPr/>
          <p:nvPr/>
        </p:nvSpPr>
        <p:spPr>
          <a:xfrm>
            <a:off x="404621" y="4141570"/>
            <a:ext cx="33894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najmanji broj dana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078173" y="1842447"/>
            <a:ext cx="1992574" cy="199257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5400" b="1" dirty="0" smtClean="0">
                <a:solidFill>
                  <a:srgbClr val="FFC000"/>
                </a:solidFill>
              </a:rPr>
              <a:t>18</a:t>
            </a:r>
            <a:endParaRPr lang="en-US" sz="5400" b="1" dirty="0">
              <a:solidFill>
                <a:srgbClr val="FFC000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5076965" y="1869742"/>
            <a:ext cx="1992574" cy="1992574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5400" b="1" dirty="0" smtClean="0">
                <a:solidFill>
                  <a:schemeClr val="accent1">
                    <a:lumMod val="75000"/>
                  </a:schemeClr>
                </a:solidFill>
              </a:rPr>
              <a:t>66</a:t>
            </a:r>
            <a:endParaRPr lang="en-US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9075759" y="1856094"/>
            <a:ext cx="1992574" cy="199257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5400" b="1" dirty="0" smtClean="0">
                <a:solidFill>
                  <a:srgbClr val="00B0F0"/>
                </a:solidFill>
              </a:rPr>
              <a:t>254</a:t>
            </a:r>
            <a:endParaRPr lang="en-US" sz="5400" b="1" dirty="0">
              <a:solidFill>
                <a:srgbClr val="00B0F0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04956" y="4931913"/>
            <a:ext cx="5186150" cy="1512558"/>
            <a:chOff x="736972" y="4931913"/>
            <a:chExt cx="5186150" cy="1512558"/>
          </a:xfrm>
        </p:grpSpPr>
        <p:grpSp>
          <p:nvGrpSpPr>
            <p:cNvPr id="9" name="그룹 8">
              <a:extLst>
                <a:ext uri="{FF2B5EF4-FFF2-40B4-BE49-F238E27FC236}">
                  <a16:creationId xmlns="" xmlns:a16="http://schemas.microsoft.com/office/drawing/2014/main" id="{EC153729-B6F0-4B55-863F-53CA29340DB3}"/>
                </a:ext>
              </a:extLst>
            </p:cNvPr>
            <p:cNvGrpSpPr/>
            <p:nvPr/>
          </p:nvGrpSpPr>
          <p:grpSpPr>
            <a:xfrm>
              <a:off x="1020122" y="4931913"/>
              <a:ext cx="4903000" cy="1512558"/>
              <a:chOff x="1043607" y="4876487"/>
              <a:chExt cx="1645436" cy="1512558"/>
            </a:xfrm>
          </p:grpSpPr>
          <p:sp>
            <p:nvSpPr>
              <p:cNvPr id="37" name="직사각형 36">
                <a:extLst>
                  <a:ext uri="{FF2B5EF4-FFF2-40B4-BE49-F238E27FC236}">
                    <a16:creationId xmlns="" xmlns:a16="http://schemas.microsoft.com/office/drawing/2014/main" id="{B1BB2FBD-8EB3-4E97-B50D-D0D77D0FB738}"/>
                  </a:ext>
                </a:extLst>
              </p:cNvPr>
              <p:cNvSpPr/>
              <p:nvPr/>
            </p:nvSpPr>
            <p:spPr>
              <a:xfrm>
                <a:off x="1043607" y="4876487"/>
                <a:ext cx="164543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RS" altLang="ko-KR" sz="2800" dirty="0" smtClean="0"/>
                  <a:t>zdrava ishrana</a:t>
                </a:r>
                <a:endParaRPr lang="en-US" altLang="ko-KR" sz="2800" dirty="0"/>
              </a:p>
            </p:txBody>
          </p:sp>
          <p:sp>
            <p:nvSpPr>
              <p:cNvPr id="38" name="직사각형 37">
                <a:extLst>
                  <a:ext uri="{FF2B5EF4-FFF2-40B4-BE49-F238E27FC236}">
                    <a16:creationId xmlns="" xmlns:a16="http://schemas.microsoft.com/office/drawing/2014/main" id="{87E485C9-81A7-440D-9388-DD6C27D0B07E}"/>
                  </a:ext>
                </a:extLst>
              </p:cNvPr>
              <p:cNvSpPr/>
              <p:nvPr/>
            </p:nvSpPr>
            <p:spPr>
              <a:xfrm>
                <a:off x="1043607" y="5343860"/>
                <a:ext cx="164543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RS" altLang="ko-KR" sz="2800" dirty="0" smtClean="0"/>
                  <a:t>unošenje tečnosti</a:t>
                </a:r>
                <a:endParaRPr lang="en-US" altLang="ko-KR" sz="2800" dirty="0"/>
              </a:p>
            </p:txBody>
          </p:sp>
          <p:sp>
            <p:nvSpPr>
              <p:cNvPr id="39" name="직사각형 38">
                <a:extLst>
                  <a:ext uri="{FF2B5EF4-FFF2-40B4-BE49-F238E27FC236}">
                    <a16:creationId xmlns="" xmlns:a16="http://schemas.microsoft.com/office/drawing/2014/main" id="{BEABEBBB-7353-4988-B932-0291CF62A69D}"/>
                  </a:ext>
                </a:extLst>
              </p:cNvPr>
              <p:cNvSpPr/>
              <p:nvPr/>
            </p:nvSpPr>
            <p:spPr>
              <a:xfrm>
                <a:off x="1043607" y="5865825"/>
                <a:ext cx="164543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RS" altLang="ko-KR" sz="2800" dirty="0" smtClean="0"/>
                  <a:t>redovno vežbanje</a:t>
                </a:r>
                <a:endParaRPr lang="en-US" altLang="ko-KR" sz="2800" dirty="0"/>
              </a:p>
            </p:txBody>
          </p:sp>
        </p:grpSp>
        <p:sp>
          <p:nvSpPr>
            <p:cNvPr id="63" name="Rectangle 62"/>
            <p:cNvSpPr/>
            <p:nvPr/>
          </p:nvSpPr>
          <p:spPr>
            <a:xfrm>
              <a:off x="736972" y="5581936"/>
              <a:ext cx="259307" cy="1364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36972" y="5117909"/>
              <a:ext cx="259307" cy="1364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36972" y="6100555"/>
              <a:ext cx="259307" cy="1364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그룹 8">
            <a:extLst>
              <a:ext uri="{FF2B5EF4-FFF2-40B4-BE49-F238E27FC236}">
                <a16:creationId xmlns="" xmlns:a16="http://schemas.microsoft.com/office/drawing/2014/main" id="{EC153729-B6F0-4B55-863F-53CA29340DB3}"/>
              </a:ext>
            </a:extLst>
          </p:cNvPr>
          <p:cNvGrpSpPr/>
          <p:nvPr/>
        </p:nvGrpSpPr>
        <p:grpSpPr>
          <a:xfrm>
            <a:off x="4759614" y="4914555"/>
            <a:ext cx="4903000" cy="1512558"/>
            <a:chOff x="1043607" y="4876487"/>
            <a:chExt cx="1645436" cy="1512558"/>
          </a:xfrm>
        </p:grpSpPr>
        <p:sp>
          <p:nvSpPr>
            <p:cNvPr id="72" name="직사각형 36">
              <a:extLst>
                <a:ext uri="{FF2B5EF4-FFF2-40B4-BE49-F238E27FC236}">
                  <a16:creationId xmlns="" xmlns:a16="http://schemas.microsoft.com/office/drawing/2014/main" id="{B1BB2FBD-8EB3-4E97-B50D-D0D77D0FB738}"/>
                </a:ext>
              </a:extLst>
            </p:cNvPr>
            <p:cNvSpPr/>
            <p:nvPr/>
          </p:nvSpPr>
          <p:spPr>
            <a:xfrm>
              <a:off x="1043607" y="4876487"/>
              <a:ext cx="164543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r-Latn-RS" altLang="ko-KR" sz="2800" dirty="0" smtClean="0"/>
                <a:t>zdrava ishrana</a:t>
              </a:r>
              <a:endParaRPr lang="en-US" altLang="ko-KR" sz="2800" dirty="0"/>
            </a:p>
          </p:txBody>
        </p:sp>
        <p:sp>
          <p:nvSpPr>
            <p:cNvPr id="73" name="직사각형 37">
              <a:extLst>
                <a:ext uri="{FF2B5EF4-FFF2-40B4-BE49-F238E27FC236}">
                  <a16:creationId xmlns="" xmlns:a16="http://schemas.microsoft.com/office/drawing/2014/main" id="{87E485C9-81A7-440D-9388-DD6C27D0B07E}"/>
                </a:ext>
              </a:extLst>
            </p:cNvPr>
            <p:cNvSpPr/>
            <p:nvPr/>
          </p:nvSpPr>
          <p:spPr>
            <a:xfrm>
              <a:off x="1043607" y="5343860"/>
              <a:ext cx="164543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r-Latn-RS" altLang="ko-KR" sz="2800" dirty="0" smtClean="0"/>
                <a:t>unošenje tečnosti</a:t>
              </a:r>
              <a:endParaRPr lang="en-US" altLang="ko-KR" sz="2800" dirty="0"/>
            </a:p>
          </p:txBody>
        </p:sp>
        <p:sp>
          <p:nvSpPr>
            <p:cNvPr id="74" name="직사각형 38">
              <a:extLst>
                <a:ext uri="{FF2B5EF4-FFF2-40B4-BE49-F238E27FC236}">
                  <a16:creationId xmlns="" xmlns:a16="http://schemas.microsoft.com/office/drawing/2014/main" id="{BEABEBBB-7353-4988-B932-0291CF62A69D}"/>
                </a:ext>
              </a:extLst>
            </p:cNvPr>
            <p:cNvSpPr/>
            <p:nvPr/>
          </p:nvSpPr>
          <p:spPr>
            <a:xfrm>
              <a:off x="1043607" y="5865825"/>
              <a:ext cx="164543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r-Latn-RS" altLang="ko-KR" sz="2800" dirty="0" smtClean="0"/>
                <a:t>redovno vežbanje</a:t>
              </a:r>
              <a:endParaRPr lang="en-US" altLang="ko-KR" sz="2800" dirty="0"/>
            </a:p>
          </p:txBody>
        </p:sp>
      </p:grpSp>
      <p:sp>
        <p:nvSpPr>
          <p:cNvPr id="69" name="Rectangle 68"/>
          <p:cNvSpPr/>
          <p:nvPr/>
        </p:nvSpPr>
        <p:spPr>
          <a:xfrm>
            <a:off x="4476464" y="5564578"/>
            <a:ext cx="259307" cy="13647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476464" y="5100551"/>
            <a:ext cx="259307" cy="13647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476464" y="6083197"/>
            <a:ext cx="259307" cy="13647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8366084" y="4914555"/>
            <a:ext cx="5186150" cy="1512558"/>
            <a:chOff x="736972" y="4931913"/>
            <a:chExt cx="5186150" cy="1512558"/>
          </a:xfrm>
        </p:grpSpPr>
        <p:grpSp>
          <p:nvGrpSpPr>
            <p:cNvPr id="76" name="그룹 8">
              <a:extLst>
                <a:ext uri="{FF2B5EF4-FFF2-40B4-BE49-F238E27FC236}">
                  <a16:creationId xmlns="" xmlns:a16="http://schemas.microsoft.com/office/drawing/2014/main" id="{EC153729-B6F0-4B55-863F-53CA29340DB3}"/>
                </a:ext>
              </a:extLst>
            </p:cNvPr>
            <p:cNvGrpSpPr/>
            <p:nvPr/>
          </p:nvGrpSpPr>
          <p:grpSpPr>
            <a:xfrm>
              <a:off x="1020122" y="4931913"/>
              <a:ext cx="4903000" cy="1512558"/>
              <a:chOff x="1043607" y="4876487"/>
              <a:chExt cx="1645436" cy="1512558"/>
            </a:xfrm>
          </p:grpSpPr>
          <p:sp>
            <p:nvSpPr>
              <p:cNvPr id="80" name="직사각형 36">
                <a:extLst>
                  <a:ext uri="{FF2B5EF4-FFF2-40B4-BE49-F238E27FC236}">
                    <a16:creationId xmlns="" xmlns:a16="http://schemas.microsoft.com/office/drawing/2014/main" id="{B1BB2FBD-8EB3-4E97-B50D-D0D77D0FB738}"/>
                  </a:ext>
                </a:extLst>
              </p:cNvPr>
              <p:cNvSpPr/>
              <p:nvPr/>
            </p:nvSpPr>
            <p:spPr>
              <a:xfrm>
                <a:off x="1043607" y="4876487"/>
                <a:ext cx="164543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RS" altLang="ko-KR" sz="2800" dirty="0" smtClean="0"/>
                  <a:t>zdrava ishrana</a:t>
                </a:r>
                <a:endParaRPr lang="en-US" altLang="ko-KR" sz="2800" dirty="0"/>
              </a:p>
            </p:txBody>
          </p:sp>
          <p:sp>
            <p:nvSpPr>
              <p:cNvPr id="81" name="직사각형 37">
                <a:extLst>
                  <a:ext uri="{FF2B5EF4-FFF2-40B4-BE49-F238E27FC236}">
                    <a16:creationId xmlns="" xmlns:a16="http://schemas.microsoft.com/office/drawing/2014/main" id="{87E485C9-81A7-440D-9388-DD6C27D0B07E}"/>
                  </a:ext>
                </a:extLst>
              </p:cNvPr>
              <p:cNvSpPr/>
              <p:nvPr/>
            </p:nvSpPr>
            <p:spPr>
              <a:xfrm>
                <a:off x="1043607" y="5343860"/>
                <a:ext cx="164543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RS" altLang="ko-KR" sz="2800" dirty="0" smtClean="0"/>
                  <a:t>unošenje tečnosti</a:t>
                </a:r>
                <a:endParaRPr lang="en-US" altLang="ko-KR" sz="2800" dirty="0"/>
              </a:p>
            </p:txBody>
          </p:sp>
          <p:sp>
            <p:nvSpPr>
              <p:cNvPr id="82" name="직사각형 38">
                <a:extLst>
                  <a:ext uri="{FF2B5EF4-FFF2-40B4-BE49-F238E27FC236}">
                    <a16:creationId xmlns="" xmlns:a16="http://schemas.microsoft.com/office/drawing/2014/main" id="{BEABEBBB-7353-4988-B932-0291CF62A69D}"/>
                  </a:ext>
                </a:extLst>
              </p:cNvPr>
              <p:cNvSpPr/>
              <p:nvPr/>
            </p:nvSpPr>
            <p:spPr>
              <a:xfrm>
                <a:off x="1043607" y="5865825"/>
                <a:ext cx="164543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RS" altLang="ko-KR" sz="2800" dirty="0" smtClean="0"/>
                  <a:t>redovno vežbanje</a:t>
                </a:r>
                <a:endParaRPr lang="en-US" altLang="ko-KR" sz="2800" dirty="0"/>
              </a:p>
            </p:txBody>
          </p:sp>
        </p:grpSp>
        <p:sp>
          <p:nvSpPr>
            <p:cNvPr id="77" name="Rectangle 76"/>
            <p:cNvSpPr/>
            <p:nvPr/>
          </p:nvSpPr>
          <p:spPr>
            <a:xfrm>
              <a:off x="736972" y="5581936"/>
              <a:ext cx="259307" cy="13647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36972" y="5117909"/>
              <a:ext cx="259307" cy="13647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36972" y="6100555"/>
              <a:ext cx="259307" cy="13647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직사각형 3">
            <a:extLst>
              <a:ext uri="{FF2B5EF4-FFF2-40B4-BE49-F238E27FC236}">
                <a16:creationId xmlns="" xmlns:a16="http://schemas.microsoft.com/office/drawing/2014/main" id="{CE211F6B-F521-43C8-8F74-71F2C2A705A4}"/>
              </a:ext>
            </a:extLst>
          </p:cNvPr>
          <p:cNvSpPr/>
          <p:nvPr/>
        </p:nvSpPr>
        <p:spPr>
          <a:xfrm>
            <a:off x="4392042" y="4143845"/>
            <a:ext cx="33894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prosečan broj dana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4" name="직사각형 3">
            <a:extLst>
              <a:ext uri="{FF2B5EF4-FFF2-40B4-BE49-F238E27FC236}">
                <a16:creationId xmlns="" xmlns:a16="http://schemas.microsoft.com/office/drawing/2014/main" id="{CE211F6B-F521-43C8-8F74-71F2C2A705A4}"/>
              </a:ext>
            </a:extLst>
          </p:cNvPr>
          <p:cNvSpPr/>
          <p:nvPr/>
        </p:nvSpPr>
        <p:spPr>
          <a:xfrm>
            <a:off x="8322597" y="4143844"/>
            <a:ext cx="33894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najveći broj dana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0" y="6605516"/>
            <a:ext cx="12192000" cy="2524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68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r-Latn-RS" dirty="0" smtClean="0"/>
              <a:t>10 nedelja (osobe sa IO i autizmom)</a:t>
            </a:r>
            <a:endParaRPr lang="en-US" dirty="0"/>
          </a:p>
        </p:txBody>
      </p:sp>
      <p:grpSp>
        <p:nvGrpSpPr>
          <p:cNvPr id="3" name="그룹 7">
            <a:extLst>
              <a:ext uri="{FF2B5EF4-FFF2-40B4-BE49-F238E27FC236}">
                <a16:creationId xmlns="" xmlns:a16="http://schemas.microsoft.com/office/drawing/2014/main" id="{E2BBF66E-AB4A-455E-937D-4BEEE9061393}"/>
              </a:ext>
            </a:extLst>
          </p:cNvPr>
          <p:cNvGrpSpPr/>
          <p:nvPr/>
        </p:nvGrpSpPr>
        <p:grpSpPr>
          <a:xfrm>
            <a:off x="5174351" y="3637228"/>
            <a:ext cx="1704867" cy="455477"/>
            <a:chOff x="5134372" y="3131004"/>
            <a:chExt cx="1431908" cy="315692"/>
          </a:xfrm>
        </p:grpSpPr>
        <p:sp>
          <p:nvSpPr>
            <p:cNvPr id="20" name="직사각형 6">
              <a:extLst>
                <a:ext uri="{FF2B5EF4-FFF2-40B4-BE49-F238E27FC236}">
                  <a16:creationId xmlns="" xmlns:a16="http://schemas.microsoft.com/office/drawing/2014/main" id="{176449A1-948D-44AB-909F-DE912196310B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1" name="자유형: 도형 32">
              <a:extLst>
                <a:ext uri="{FF2B5EF4-FFF2-40B4-BE49-F238E27FC236}">
                  <a16:creationId xmlns="" xmlns:a16="http://schemas.microsoft.com/office/drawing/2014/main" id="{F161A49F-9870-4CC9-898D-4C4313F3CFCC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4" name="그룹 34">
            <a:extLst>
              <a:ext uri="{FF2B5EF4-FFF2-40B4-BE49-F238E27FC236}">
                <a16:creationId xmlns="" xmlns:a16="http://schemas.microsoft.com/office/drawing/2014/main" id="{35E95096-8BB7-44E7-9E71-C69E3575DE38}"/>
              </a:ext>
            </a:extLst>
          </p:cNvPr>
          <p:cNvGrpSpPr/>
          <p:nvPr/>
        </p:nvGrpSpPr>
        <p:grpSpPr>
          <a:xfrm>
            <a:off x="5312790" y="4137862"/>
            <a:ext cx="1704867" cy="455477"/>
            <a:chOff x="5134372" y="3131004"/>
            <a:chExt cx="1431908" cy="315692"/>
          </a:xfrm>
        </p:grpSpPr>
        <p:sp>
          <p:nvSpPr>
            <p:cNvPr id="18" name="직사각형 6">
              <a:extLst>
                <a:ext uri="{FF2B5EF4-FFF2-40B4-BE49-F238E27FC236}">
                  <a16:creationId xmlns="" xmlns:a16="http://schemas.microsoft.com/office/drawing/2014/main" id="{371A2AF0-E748-4D94-8A8C-009AA4FE201B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9" name="자유형: 도형 36">
              <a:extLst>
                <a:ext uri="{FF2B5EF4-FFF2-40B4-BE49-F238E27FC236}">
                  <a16:creationId xmlns="" xmlns:a16="http://schemas.microsoft.com/office/drawing/2014/main" id="{A56A59F9-E40F-4E2B-9E22-213A2987B1F6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5" name="그룹 37">
            <a:extLst>
              <a:ext uri="{FF2B5EF4-FFF2-40B4-BE49-F238E27FC236}">
                <a16:creationId xmlns="" xmlns:a16="http://schemas.microsoft.com/office/drawing/2014/main" id="{6C4F61BB-FD85-491A-BEF1-8ACEF118B187}"/>
              </a:ext>
            </a:extLst>
          </p:cNvPr>
          <p:cNvGrpSpPr/>
          <p:nvPr/>
        </p:nvGrpSpPr>
        <p:grpSpPr>
          <a:xfrm>
            <a:off x="5174351" y="4638496"/>
            <a:ext cx="1704867" cy="455477"/>
            <a:chOff x="5134372" y="3131004"/>
            <a:chExt cx="1431908" cy="315692"/>
          </a:xfrm>
        </p:grpSpPr>
        <p:sp>
          <p:nvSpPr>
            <p:cNvPr id="16" name="직사각형 6">
              <a:extLst>
                <a:ext uri="{FF2B5EF4-FFF2-40B4-BE49-F238E27FC236}">
                  <a16:creationId xmlns="" xmlns:a16="http://schemas.microsoft.com/office/drawing/2014/main" id="{4804638B-6B06-410B-AF46-ADE26E9261F6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7" name="자유형: 도형 39">
              <a:extLst>
                <a:ext uri="{FF2B5EF4-FFF2-40B4-BE49-F238E27FC236}">
                  <a16:creationId xmlns="" xmlns:a16="http://schemas.microsoft.com/office/drawing/2014/main" id="{C15F90BE-0020-44E0-8D23-AF028F1F6A73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6" name="그룹 40">
            <a:extLst>
              <a:ext uri="{FF2B5EF4-FFF2-40B4-BE49-F238E27FC236}">
                <a16:creationId xmlns="" xmlns:a16="http://schemas.microsoft.com/office/drawing/2014/main" id="{F65A0495-47B3-4735-8C84-8264C01518C4}"/>
              </a:ext>
            </a:extLst>
          </p:cNvPr>
          <p:cNvGrpSpPr/>
          <p:nvPr/>
        </p:nvGrpSpPr>
        <p:grpSpPr>
          <a:xfrm>
            <a:off x="5312790" y="5139130"/>
            <a:ext cx="1704867" cy="455477"/>
            <a:chOff x="5134372" y="3131004"/>
            <a:chExt cx="1431908" cy="315692"/>
          </a:xfrm>
        </p:grpSpPr>
        <p:sp>
          <p:nvSpPr>
            <p:cNvPr id="14" name="직사각형 6">
              <a:extLst>
                <a:ext uri="{FF2B5EF4-FFF2-40B4-BE49-F238E27FC236}">
                  <a16:creationId xmlns="" xmlns:a16="http://schemas.microsoft.com/office/drawing/2014/main" id="{DB456664-FA35-4BC1-9E48-CDAA7823709A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5" name="자유형: 도형 46">
              <a:extLst>
                <a:ext uri="{FF2B5EF4-FFF2-40B4-BE49-F238E27FC236}">
                  <a16:creationId xmlns="" xmlns:a16="http://schemas.microsoft.com/office/drawing/2014/main" id="{4BCABB26-A64B-4E19-B1BE-B11F25562ACF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7" name="그룹 47">
            <a:extLst>
              <a:ext uri="{FF2B5EF4-FFF2-40B4-BE49-F238E27FC236}">
                <a16:creationId xmlns="" xmlns:a16="http://schemas.microsoft.com/office/drawing/2014/main" id="{0CDD46FE-BAB4-474D-810F-3DA7115596FB}"/>
              </a:ext>
            </a:extLst>
          </p:cNvPr>
          <p:cNvGrpSpPr/>
          <p:nvPr/>
        </p:nvGrpSpPr>
        <p:grpSpPr>
          <a:xfrm>
            <a:off x="5174351" y="5639764"/>
            <a:ext cx="1704867" cy="455477"/>
            <a:chOff x="5134372" y="3131004"/>
            <a:chExt cx="1431908" cy="315692"/>
          </a:xfrm>
        </p:grpSpPr>
        <p:sp>
          <p:nvSpPr>
            <p:cNvPr id="12" name="직사각형 6">
              <a:extLst>
                <a:ext uri="{FF2B5EF4-FFF2-40B4-BE49-F238E27FC236}">
                  <a16:creationId xmlns="" xmlns:a16="http://schemas.microsoft.com/office/drawing/2014/main" id="{BB2F3E59-45EC-4E84-906E-D6E183A35BA8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3" name="자유형: 도형 68">
              <a:extLst>
                <a:ext uri="{FF2B5EF4-FFF2-40B4-BE49-F238E27FC236}">
                  <a16:creationId xmlns="" xmlns:a16="http://schemas.microsoft.com/office/drawing/2014/main" id="{C139D200-0601-4C6D-ADB1-BF62A5E76345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sp>
        <p:nvSpPr>
          <p:cNvPr id="23" name="Freeform 43">
            <a:extLst>
              <a:ext uri="{FF2B5EF4-FFF2-40B4-BE49-F238E27FC236}">
                <a16:creationId xmlns="" xmlns:a16="http://schemas.microsoft.com/office/drawing/2014/main" id="{985AD521-70EE-4B66-8FD9-37E3F71F07CE}"/>
              </a:ext>
            </a:extLst>
          </p:cNvPr>
          <p:cNvSpPr/>
          <p:nvPr/>
        </p:nvSpPr>
        <p:spPr>
          <a:xfrm>
            <a:off x="2497540" y="4572000"/>
            <a:ext cx="2950761" cy="327546"/>
          </a:xfrm>
          <a:custGeom>
            <a:avLst/>
            <a:gdLst>
              <a:gd name="connsiteX0" fmla="*/ 927100 w 927100"/>
              <a:gd name="connsiteY0" fmla="*/ 266700 h 266700"/>
              <a:gd name="connsiteX1" fmla="*/ 304800 w 927100"/>
              <a:gd name="connsiteY1" fmla="*/ 266700 h 266700"/>
              <a:gd name="connsiteX2" fmla="*/ 0 w 927100"/>
              <a:gd name="connsiteY2" fmla="*/ 266700 h 266700"/>
              <a:gd name="connsiteX3" fmla="*/ 0 w 92710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7100" h="266700">
                <a:moveTo>
                  <a:pt x="927100" y="266700"/>
                </a:moveTo>
                <a:lnTo>
                  <a:pt x="304800" y="266700"/>
                </a:lnTo>
                <a:lnTo>
                  <a:pt x="0" y="26670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accent2"/>
            </a:solidFill>
            <a:headEnd type="oval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92C6FD52-5180-4332-9D91-D5EBE6BAC457}"/>
              </a:ext>
            </a:extLst>
          </p:cNvPr>
          <p:cNvSpPr txBox="1"/>
          <p:nvPr/>
        </p:nvSpPr>
        <p:spPr>
          <a:xfrm>
            <a:off x="8271802" y="3094364"/>
            <a:ext cx="3456174" cy="310854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sr-Latn-RS" altLang="ko-K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Nisu registrovane promene u učestalosti učestvovanja u sportsko rekreativnim aktivnostima</a:t>
            </a:r>
            <a:endParaRPr lang="ko-KR" altLang="en-US" sz="2800" b="1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82235FB0-9B1E-48DC-990A-BAF67F78D36B}"/>
              </a:ext>
            </a:extLst>
          </p:cNvPr>
          <p:cNvSpPr txBox="1"/>
          <p:nvPr/>
        </p:nvSpPr>
        <p:spPr>
          <a:xfrm>
            <a:off x="1720152" y="3117352"/>
            <a:ext cx="3456174" cy="138499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sr-Latn-RS" altLang="ko-K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Smanjena upotreba slatkiša i čokolada</a:t>
            </a:r>
            <a:endParaRPr lang="ko-KR" altLang="en-US" sz="2800" b="1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035ACFF7-6ACF-41D7-8C71-16548A461344}"/>
              </a:ext>
            </a:extLst>
          </p:cNvPr>
          <p:cNvSpPr txBox="1"/>
          <p:nvPr/>
        </p:nvSpPr>
        <p:spPr>
          <a:xfrm>
            <a:off x="6957489" y="1487383"/>
            <a:ext cx="4123954" cy="95410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E</a:t>
            </a:r>
            <a:r>
              <a:rPr lang="sr-Latn-RS" altLang="ko-K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valuacija nakon 24 nedelje od intervencije</a:t>
            </a:r>
            <a:endParaRPr lang="ko-KR" altLang="en-US" sz="2800" b="1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Freeform 4">
            <a:extLst>
              <a:ext uri="{FF2B5EF4-FFF2-40B4-BE49-F238E27FC236}">
                <a16:creationId xmlns="" xmlns:a16="http://schemas.microsoft.com/office/drawing/2014/main" id="{92644304-27E8-43E8-8EEC-A55BC03CCEB9}"/>
              </a:ext>
            </a:extLst>
          </p:cNvPr>
          <p:cNvSpPr/>
          <p:nvPr/>
        </p:nvSpPr>
        <p:spPr>
          <a:xfrm>
            <a:off x="6090199" y="1956689"/>
            <a:ext cx="838200" cy="596901"/>
          </a:xfrm>
          <a:custGeom>
            <a:avLst/>
            <a:gdLst>
              <a:gd name="connsiteX0" fmla="*/ 0 w 838200"/>
              <a:gd name="connsiteY0" fmla="*/ 596900 h 596900"/>
              <a:gd name="connsiteX1" fmla="*/ 0 w 838200"/>
              <a:gd name="connsiteY1" fmla="*/ 0 h 596900"/>
              <a:gd name="connsiteX2" fmla="*/ 838200 w 838200"/>
              <a:gd name="connsiteY2" fmla="*/ 0 h 59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200" h="596900">
                <a:moveTo>
                  <a:pt x="0" y="596900"/>
                </a:moveTo>
                <a:lnTo>
                  <a:pt x="0" y="0"/>
                </a:lnTo>
                <a:lnTo>
                  <a:pt x="838200" y="0"/>
                </a:lnTo>
              </a:path>
            </a:pathLst>
          </a:custGeom>
          <a:noFill/>
          <a:ln w="31750">
            <a:solidFill>
              <a:schemeClr val="accent6"/>
            </a:solidFill>
            <a:headEnd type="oval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8" name="그룹 14">
            <a:extLst>
              <a:ext uri="{FF2B5EF4-FFF2-40B4-BE49-F238E27FC236}">
                <a16:creationId xmlns="" xmlns:a16="http://schemas.microsoft.com/office/drawing/2014/main" id="{4A3C8142-0B52-4D99-BED7-DBDF3308A30A}"/>
              </a:ext>
            </a:extLst>
          </p:cNvPr>
          <p:cNvGrpSpPr/>
          <p:nvPr/>
        </p:nvGrpSpPr>
        <p:grpSpPr>
          <a:xfrm>
            <a:off x="5668546" y="2344852"/>
            <a:ext cx="854909" cy="1343933"/>
            <a:chOff x="6163612" y="1966761"/>
            <a:chExt cx="2991257" cy="4702319"/>
          </a:xfrm>
        </p:grpSpPr>
        <p:sp>
          <p:nvSpPr>
            <p:cNvPr id="47" name="자유형: 도형 69">
              <a:extLst>
                <a:ext uri="{FF2B5EF4-FFF2-40B4-BE49-F238E27FC236}">
                  <a16:creationId xmlns="" xmlns:a16="http://schemas.microsoft.com/office/drawing/2014/main" id="{0E080DFD-AE08-4000-8737-7C6F40338C7D}"/>
                </a:ext>
              </a:extLst>
            </p:cNvPr>
            <p:cNvSpPr/>
            <p:nvPr/>
          </p:nvSpPr>
          <p:spPr>
            <a:xfrm>
              <a:off x="6316187" y="2135206"/>
              <a:ext cx="2653352" cy="2896349"/>
            </a:xfrm>
            <a:custGeom>
              <a:avLst/>
              <a:gdLst>
                <a:gd name="connsiteX0" fmla="*/ 1146409 w 2292818"/>
                <a:gd name="connsiteY0" fmla="*/ 0 h 2502797"/>
                <a:gd name="connsiteX1" fmla="*/ 2292818 w 2292818"/>
                <a:gd name="connsiteY1" fmla="*/ 1146409 h 2502797"/>
                <a:gd name="connsiteX2" fmla="*/ 1692856 w 2292818"/>
                <a:gd name="connsiteY2" fmla="*/ 2154453 h 2502797"/>
                <a:gd name="connsiteX3" fmla="*/ 1686333 w 2292818"/>
                <a:gd name="connsiteY3" fmla="*/ 2157595 h 2502797"/>
                <a:gd name="connsiteX4" fmla="*/ 1625204 w 2292818"/>
                <a:gd name="connsiteY4" fmla="*/ 2502797 h 2502797"/>
                <a:gd name="connsiteX5" fmla="*/ 690116 w 2292818"/>
                <a:gd name="connsiteY5" fmla="*/ 2502797 h 2502797"/>
                <a:gd name="connsiteX6" fmla="*/ 631086 w 2292818"/>
                <a:gd name="connsiteY6" fmla="*/ 2169446 h 2502797"/>
                <a:gd name="connsiteX7" fmla="*/ 599963 w 2292818"/>
                <a:gd name="connsiteY7" fmla="*/ 2154453 h 2502797"/>
                <a:gd name="connsiteX8" fmla="*/ 0 w 2292818"/>
                <a:gd name="connsiteY8" fmla="*/ 1146409 h 2502797"/>
                <a:gd name="connsiteX9" fmla="*/ 1146409 w 2292818"/>
                <a:gd name="connsiteY9" fmla="*/ 0 h 2502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818" h="2502797">
                  <a:moveTo>
                    <a:pt x="1146409" y="0"/>
                  </a:moveTo>
                  <a:cubicBezTo>
                    <a:pt x="1779553" y="0"/>
                    <a:pt x="2292818" y="513265"/>
                    <a:pt x="2292818" y="1146409"/>
                  </a:cubicBezTo>
                  <a:cubicBezTo>
                    <a:pt x="2292818" y="1581696"/>
                    <a:pt x="2050220" y="1960321"/>
                    <a:pt x="1692856" y="2154453"/>
                  </a:cubicBezTo>
                  <a:lnTo>
                    <a:pt x="1686333" y="2157595"/>
                  </a:lnTo>
                  <a:lnTo>
                    <a:pt x="1625204" y="2502797"/>
                  </a:lnTo>
                  <a:lnTo>
                    <a:pt x="690116" y="2502797"/>
                  </a:lnTo>
                  <a:lnTo>
                    <a:pt x="631086" y="2169446"/>
                  </a:lnTo>
                  <a:lnTo>
                    <a:pt x="599963" y="2154453"/>
                  </a:lnTo>
                  <a:cubicBezTo>
                    <a:pt x="242598" y="1960321"/>
                    <a:pt x="0" y="1581696"/>
                    <a:pt x="0" y="1146409"/>
                  </a:cubicBezTo>
                  <a:cubicBezTo>
                    <a:pt x="0" y="513265"/>
                    <a:pt x="513265" y="0"/>
                    <a:pt x="1146409" y="0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48" name="자유형: 도형 79">
              <a:extLst>
                <a:ext uri="{FF2B5EF4-FFF2-40B4-BE49-F238E27FC236}">
                  <a16:creationId xmlns="" xmlns:a16="http://schemas.microsoft.com/office/drawing/2014/main" id="{08F38E15-A2EE-48FC-B1DA-1F3ACFFF87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3612" y="1966761"/>
              <a:ext cx="2991257" cy="4702319"/>
            </a:xfrm>
            <a:custGeom>
              <a:avLst/>
              <a:gdLst>
                <a:gd name="connsiteX0" fmla="*/ 951056 w 2991257"/>
                <a:gd name="connsiteY0" fmla="*/ 4310393 h 4702319"/>
                <a:gd name="connsiteX1" fmla="*/ 2052826 w 2991257"/>
                <a:gd name="connsiteY1" fmla="*/ 4310393 h 4702319"/>
                <a:gd name="connsiteX2" fmla="*/ 2052826 w 2991257"/>
                <a:gd name="connsiteY2" fmla="*/ 4506356 h 4702319"/>
                <a:gd name="connsiteX3" fmla="*/ 1501941 w 2991257"/>
                <a:gd name="connsiteY3" fmla="*/ 4702319 h 4702319"/>
                <a:gd name="connsiteX4" fmla="*/ 951056 w 2991257"/>
                <a:gd name="connsiteY4" fmla="*/ 4506356 h 4702319"/>
                <a:gd name="connsiteX5" fmla="*/ 953472 w 2991257"/>
                <a:gd name="connsiteY5" fmla="*/ 3978828 h 4702319"/>
                <a:gd name="connsiteX6" fmla="*/ 2050412 w 2991257"/>
                <a:gd name="connsiteY6" fmla="*/ 3978828 h 4702319"/>
                <a:gd name="connsiteX7" fmla="*/ 2152988 w 2991257"/>
                <a:gd name="connsiteY7" fmla="*/ 4079172 h 4702319"/>
                <a:gd name="connsiteX8" fmla="*/ 2152988 w 2991257"/>
                <a:gd name="connsiteY8" fmla="*/ 4123466 h 4702319"/>
                <a:gd name="connsiteX9" fmla="*/ 2050412 w 2991257"/>
                <a:gd name="connsiteY9" fmla="*/ 4223810 h 4702319"/>
                <a:gd name="connsiteX10" fmla="*/ 953472 w 2991257"/>
                <a:gd name="connsiteY10" fmla="*/ 4223810 h 4702319"/>
                <a:gd name="connsiteX11" fmla="*/ 850896 w 2991257"/>
                <a:gd name="connsiteY11" fmla="*/ 4123466 h 4702319"/>
                <a:gd name="connsiteX12" fmla="*/ 850896 w 2991257"/>
                <a:gd name="connsiteY12" fmla="*/ 4079172 h 4702319"/>
                <a:gd name="connsiteX13" fmla="*/ 953472 w 2991257"/>
                <a:gd name="connsiteY13" fmla="*/ 3978828 h 4702319"/>
                <a:gd name="connsiteX14" fmla="*/ 903390 w 2991257"/>
                <a:gd name="connsiteY14" fmla="*/ 3647264 h 4702319"/>
                <a:gd name="connsiteX15" fmla="*/ 2100491 w 2991257"/>
                <a:gd name="connsiteY15" fmla="*/ 3647264 h 4702319"/>
                <a:gd name="connsiteX16" fmla="*/ 2203068 w 2991257"/>
                <a:gd name="connsiteY16" fmla="*/ 3747607 h 4702319"/>
                <a:gd name="connsiteX17" fmla="*/ 2203068 w 2991257"/>
                <a:gd name="connsiteY17" fmla="*/ 3791900 h 4702319"/>
                <a:gd name="connsiteX18" fmla="*/ 2100491 w 2991257"/>
                <a:gd name="connsiteY18" fmla="*/ 3892244 h 4702319"/>
                <a:gd name="connsiteX19" fmla="*/ 903390 w 2991257"/>
                <a:gd name="connsiteY19" fmla="*/ 3892244 h 4702319"/>
                <a:gd name="connsiteX20" fmla="*/ 800815 w 2991257"/>
                <a:gd name="connsiteY20" fmla="*/ 3791900 h 4702319"/>
                <a:gd name="connsiteX21" fmla="*/ 800815 w 2991257"/>
                <a:gd name="connsiteY21" fmla="*/ 3747607 h 4702319"/>
                <a:gd name="connsiteX22" fmla="*/ 903390 w 2991257"/>
                <a:gd name="connsiteY22" fmla="*/ 3647264 h 4702319"/>
                <a:gd name="connsiteX23" fmla="*/ 853310 w 2991257"/>
                <a:gd name="connsiteY23" fmla="*/ 3315698 h 4702319"/>
                <a:gd name="connsiteX24" fmla="*/ 2150572 w 2991257"/>
                <a:gd name="connsiteY24" fmla="*/ 3315698 h 4702319"/>
                <a:gd name="connsiteX25" fmla="*/ 2253147 w 2991257"/>
                <a:gd name="connsiteY25" fmla="*/ 3416042 h 4702319"/>
                <a:gd name="connsiteX26" fmla="*/ 2253147 w 2991257"/>
                <a:gd name="connsiteY26" fmla="*/ 3460336 h 4702319"/>
                <a:gd name="connsiteX27" fmla="*/ 2150572 w 2991257"/>
                <a:gd name="connsiteY27" fmla="*/ 3560680 h 4702319"/>
                <a:gd name="connsiteX28" fmla="*/ 853310 w 2991257"/>
                <a:gd name="connsiteY28" fmla="*/ 3560680 h 4702319"/>
                <a:gd name="connsiteX29" fmla="*/ 750733 w 2991257"/>
                <a:gd name="connsiteY29" fmla="*/ 3460336 h 4702319"/>
                <a:gd name="connsiteX30" fmla="*/ 750733 w 2991257"/>
                <a:gd name="connsiteY30" fmla="*/ 3416042 h 4702319"/>
                <a:gd name="connsiteX31" fmla="*/ 853310 w 2991257"/>
                <a:gd name="connsiteY31" fmla="*/ 3315698 h 4702319"/>
                <a:gd name="connsiteX32" fmla="*/ 1386722 w 2991257"/>
                <a:gd name="connsiteY32" fmla="*/ 1558904 h 4702319"/>
                <a:gd name="connsiteX33" fmla="*/ 1267488 w 2991257"/>
                <a:gd name="connsiteY33" fmla="*/ 1609721 h 4702319"/>
                <a:gd name="connsiteX34" fmla="*/ 1167563 w 2991257"/>
                <a:gd name="connsiteY34" fmla="*/ 1572653 h 4702319"/>
                <a:gd name="connsiteX35" fmla="*/ 1400707 w 2991257"/>
                <a:gd name="connsiteY35" fmla="*/ 3012633 h 4702319"/>
                <a:gd name="connsiteX36" fmla="*/ 1492336 w 2991257"/>
                <a:gd name="connsiteY36" fmla="*/ 3011914 h 4702319"/>
                <a:gd name="connsiteX37" fmla="*/ 1492336 w 2991257"/>
                <a:gd name="connsiteY37" fmla="*/ 3011864 h 4702319"/>
                <a:gd name="connsiteX38" fmla="*/ 1495631 w 2991257"/>
                <a:gd name="connsiteY38" fmla="*/ 3011889 h 4702319"/>
                <a:gd name="connsiteX39" fmla="*/ 1498923 w 2991257"/>
                <a:gd name="connsiteY39" fmla="*/ 3011864 h 4702319"/>
                <a:gd name="connsiteX40" fmla="*/ 1498923 w 2991257"/>
                <a:gd name="connsiteY40" fmla="*/ 3011914 h 4702319"/>
                <a:gd name="connsiteX41" fmla="*/ 1589466 w 2991257"/>
                <a:gd name="connsiteY41" fmla="*/ 3012625 h 4702319"/>
                <a:gd name="connsiteX42" fmla="*/ 1819775 w 2991257"/>
                <a:gd name="connsiteY42" fmla="*/ 1590148 h 4702319"/>
                <a:gd name="connsiteX43" fmla="*/ 1744424 w 2991257"/>
                <a:gd name="connsiteY43" fmla="*/ 1609721 h 4702319"/>
                <a:gd name="connsiteX44" fmla="*/ 1625191 w 2991257"/>
                <a:gd name="connsiteY44" fmla="*/ 1558904 h 4702319"/>
                <a:gd name="connsiteX45" fmla="*/ 1505957 w 2991257"/>
                <a:gd name="connsiteY45" fmla="*/ 1609721 h 4702319"/>
                <a:gd name="connsiteX46" fmla="*/ 1386722 w 2991257"/>
                <a:gd name="connsiteY46" fmla="*/ 1558904 h 4702319"/>
                <a:gd name="connsiteX47" fmla="*/ 1492336 w 2991257"/>
                <a:gd name="connsiteY47" fmla="*/ 296022 h 4702319"/>
                <a:gd name="connsiteX48" fmla="*/ 274831 w 2991257"/>
                <a:gd name="connsiteY48" fmla="*/ 1488534 h 4702319"/>
                <a:gd name="connsiteX49" fmla="*/ 855798 w 2991257"/>
                <a:gd name="connsiteY49" fmla="*/ 2574654 h 4702319"/>
                <a:gd name="connsiteX50" fmla="*/ 1010657 w 2991257"/>
                <a:gd name="connsiteY50" fmla="*/ 2878465 h 4702319"/>
                <a:gd name="connsiteX51" fmla="*/ 1099844 w 2991257"/>
                <a:gd name="connsiteY51" fmla="*/ 3014995 h 4702319"/>
                <a:gd name="connsiteX52" fmla="*/ 1178890 w 2991257"/>
                <a:gd name="connsiteY52" fmla="*/ 3014374 h 4702319"/>
                <a:gd name="connsiteX53" fmla="*/ 912952 w 2991257"/>
                <a:gd name="connsiteY53" fmla="*/ 1371837 h 4702319"/>
                <a:gd name="connsiteX54" fmla="*/ 1002548 w 2991257"/>
                <a:gd name="connsiteY54" fmla="*/ 1251201 h 4702319"/>
                <a:gd name="connsiteX55" fmla="*/ 1006296 w 2991257"/>
                <a:gd name="connsiteY55" fmla="*/ 1250621 h 4702319"/>
                <a:gd name="connsiteX56" fmla="*/ 1124040 w 2991257"/>
                <a:gd name="connsiteY56" fmla="*/ 1323612 h 4702319"/>
                <a:gd name="connsiteX57" fmla="*/ 1267488 w 2991257"/>
                <a:gd name="connsiteY57" fmla="*/ 1239026 h 4702319"/>
                <a:gd name="connsiteX58" fmla="*/ 1386722 w 2991257"/>
                <a:gd name="connsiteY58" fmla="*/ 1289845 h 4702319"/>
                <a:gd name="connsiteX59" fmla="*/ 1505957 w 2991257"/>
                <a:gd name="connsiteY59" fmla="*/ 1239026 h 4702319"/>
                <a:gd name="connsiteX60" fmla="*/ 1625191 w 2991257"/>
                <a:gd name="connsiteY60" fmla="*/ 1289845 h 4702319"/>
                <a:gd name="connsiteX61" fmla="*/ 1744424 w 2991257"/>
                <a:gd name="connsiteY61" fmla="*/ 1239026 h 4702319"/>
                <a:gd name="connsiteX62" fmla="*/ 1873330 w 2991257"/>
                <a:gd name="connsiteY62" fmla="*/ 1300835 h 4702319"/>
                <a:gd name="connsiteX63" fmla="*/ 1984961 w 2991257"/>
                <a:gd name="connsiteY63" fmla="*/ 1243910 h 4702319"/>
                <a:gd name="connsiteX64" fmla="*/ 1988709 w 2991257"/>
                <a:gd name="connsiteY64" fmla="*/ 1244491 h 4702319"/>
                <a:gd name="connsiteX65" fmla="*/ 2078307 w 2991257"/>
                <a:gd name="connsiteY65" fmla="*/ 1365125 h 4702319"/>
                <a:gd name="connsiteX66" fmla="*/ 1811283 w 2991257"/>
                <a:gd name="connsiteY66" fmla="*/ 3014366 h 4702319"/>
                <a:gd name="connsiteX67" fmla="*/ 1891413 w 2991257"/>
                <a:gd name="connsiteY67" fmla="*/ 3014995 h 4702319"/>
                <a:gd name="connsiteX68" fmla="*/ 1980600 w 2991257"/>
                <a:gd name="connsiteY68" fmla="*/ 2878465 h 4702319"/>
                <a:gd name="connsiteX69" fmla="*/ 2135459 w 2991257"/>
                <a:gd name="connsiteY69" fmla="*/ 2574654 h 4702319"/>
                <a:gd name="connsiteX70" fmla="*/ 2716427 w 2991257"/>
                <a:gd name="connsiteY70" fmla="*/ 1488534 h 4702319"/>
                <a:gd name="connsiteX71" fmla="*/ 1498923 w 2991257"/>
                <a:gd name="connsiteY71" fmla="*/ 296022 h 4702319"/>
                <a:gd name="connsiteX72" fmla="*/ 1498923 w 2991257"/>
                <a:gd name="connsiteY72" fmla="*/ 296319 h 4702319"/>
                <a:gd name="connsiteX73" fmla="*/ 1495631 w 2991257"/>
                <a:gd name="connsiteY73" fmla="*/ 296070 h 4702319"/>
                <a:gd name="connsiteX74" fmla="*/ 1492336 w 2991257"/>
                <a:gd name="connsiteY74" fmla="*/ 296319 h 4702319"/>
                <a:gd name="connsiteX75" fmla="*/ 1492826 w 2991257"/>
                <a:gd name="connsiteY75" fmla="*/ 0 h 4702319"/>
                <a:gd name="connsiteX76" fmla="*/ 1495631 w 2991257"/>
                <a:gd name="connsiteY76" fmla="*/ 211 h 4702319"/>
                <a:gd name="connsiteX77" fmla="*/ 1498432 w 2991257"/>
                <a:gd name="connsiteY77" fmla="*/ 0 h 4702319"/>
                <a:gd name="connsiteX78" fmla="*/ 2991257 w 2991257"/>
                <a:gd name="connsiteY78" fmla="*/ 1460348 h 4702319"/>
                <a:gd name="connsiteX79" fmla="*/ 2279478 w 2991257"/>
                <a:gd name="connsiteY79" fmla="*/ 2790647 h 4702319"/>
                <a:gd name="connsiteX80" fmla="*/ 2207246 w 2991257"/>
                <a:gd name="connsiteY80" fmla="*/ 3088369 h 4702319"/>
                <a:gd name="connsiteX81" fmla="*/ 2016213 w 2991257"/>
                <a:gd name="connsiteY81" fmla="*/ 3228140 h 4702319"/>
                <a:gd name="connsiteX82" fmla="*/ 1495631 w 2991257"/>
                <a:gd name="connsiteY82" fmla="*/ 3226317 h 4702319"/>
                <a:gd name="connsiteX83" fmla="*/ 975044 w 2991257"/>
                <a:gd name="connsiteY83" fmla="*/ 3228140 h 4702319"/>
                <a:gd name="connsiteX84" fmla="*/ 784011 w 2991257"/>
                <a:gd name="connsiteY84" fmla="*/ 3088369 h 4702319"/>
                <a:gd name="connsiteX85" fmla="*/ 711780 w 2991257"/>
                <a:gd name="connsiteY85" fmla="*/ 2790647 h 4702319"/>
                <a:gd name="connsiteX86" fmla="*/ 0 w 2991257"/>
                <a:gd name="connsiteY86" fmla="*/ 1460348 h 4702319"/>
                <a:gd name="connsiteX87" fmla="*/ 1492826 w 2991257"/>
                <a:gd name="connsiteY87" fmla="*/ 0 h 4702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2991257" h="4702319">
                  <a:moveTo>
                    <a:pt x="951056" y="4310393"/>
                  </a:moveTo>
                  <a:lnTo>
                    <a:pt x="2052826" y="4310393"/>
                  </a:lnTo>
                  <a:lnTo>
                    <a:pt x="2052826" y="4506356"/>
                  </a:lnTo>
                  <a:cubicBezTo>
                    <a:pt x="2052826" y="4614583"/>
                    <a:pt x="1806188" y="4702319"/>
                    <a:pt x="1501941" y="4702319"/>
                  </a:cubicBezTo>
                  <a:cubicBezTo>
                    <a:pt x="1197696" y="4702319"/>
                    <a:pt x="951056" y="4614583"/>
                    <a:pt x="951056" y="4506356"/>
                  </a:cubicBezTo>
                  <a:close/>
                  <a:moveTo>
                    <a:pt x="953472" y="3978828"/>
                  </a:moveTo>
                  <a:lnTo>
                    <a:pt x="2050412" y="3978828"/>
                  </a:lnTo>
                  <a:cubicBezTo>
                    <a:pt x="2107063" y="3978828"/>
                    <a:pt x="2152988" y="4023754"/>
                    <a:pt x="2152988" y="4079172"/>
                  </a:cubicBezTo>
                  <a:lnTo>
                    <a:pt x="2152988" y="4123466"/>
                  </a:lnTo>
                  <a:cubicBezTo>
                    <a:pt x="2152988" y="4178882"/>
                    <a:pt x="2107063" y="4223810"/>
                    <a:pt x="2050412" y="4223810"/>
                  </a:cubicBezTo>
                  <a:lnTo>
                    <a:pt x="953472" y="4223810"/>
                  </a:lnTo>
                  <a:cubicBezTo>
                    <a:pt x="896821" y="4223810"/>
                    <a:pt x="850896" y="4178882"/>
                    <a:pt x="850896" y="4123466"/>
                  </a:cubicBezTo>
                  <a:lnTo>
                    <a:pt x="850896" y="4079172"/>
                  </a:lnTo>
                  <a:cubicBezTo>
                    <a:pt x="850896" y="4023754"/>
                    <a:pt x="896821" y="3978828"/>
                    <a:pt x="953472" y="3978828"/>
                  </a:cubicBezTo>
                  <a:close/>
                  <a:moveTo>
                    <a:pt x="903390" y="3647264"/>
                  </a:moveTo>
                  <a:lnTo>
                    <a:pt x="2100491" y="3647264"/>
                  </a:lnTo>
                  <a:cubicBezTo>
                    <a:pt x="2157143" y="3647264"/>
                    <a:pt x="2203068" y="3692189"/>
                    <a:pt x="2203068" y="3747607"/>
                  </a:cubicBezTo>
                  <a:lnTo>
                    <a:pt x="2203068" y="3791900"/>
                  </a:lnTo>
                  <a:cubicBezTo>
                    <a:pt x="2203068" y="3847318"/>
                    <a:pt x="2157143" y="3892244"/>
                    <a:pt x="2100491" y="3892244"/>
                  </a:cubicBezTo>
                  <a:lnTo>
                    <a:pt x="903390" y="3892244"/>
                  </a:lnTo>
                  <a:cubicBezTo>
                    <a:pt x="846740" y="3892244"/>
                    <a:pt x="800815" y="3847318"/>
                    <a:pt x="800815" y="3791900"/>
                  </a:cubicBezTo>
                  <a:lnTo>
                    <a:pt x="800815" y="3747607"/>
                  </a:lnTo>
                  <a:cubicBezTo>
                    <a:pt x="800815" y="3692189"/>
                    <a:pt x="846740" y="3647264"/>
                    <a:pt x="903390" y="3647264"/>
                  </a:cubicBezTo>
                  <a:close/>
                  <a:moveTo>
                    <a:pt x="853310" y="3315698"/>
                  </a:moveTo>
                  <a:lnTo>
                    <a:pt x="2150572" y="3315698"/>
                  </a:lnTo>
                  <a:cubicBezTo>
                    <a:pt x="2207223" y="3315698"/>
                    <a:pt x="2253147" y="3360624"/>
                    <a:pt x="2253147" y="3416042"/>
                  </a:cubicBezTo>
                  <a:lnTo>
                    <a:pt x="2253147" y="3460336"/>
                  </a:lnTo>
                  <a:cubicBezTo>
                    <a:pt x="2253147" y="3515753"/>
                    <a:pt x="2207223" y="3560680"/>
                    <a:pt x="2150572" y="3560680"/>
                  </a:cubicBezTo>
                  <a:lnTo>
                    <a:pt x="853310" y="3560680"/>
                  </a:lnTo>
                  <a:cubicBezTo>
                    <a:pt x="796658" y="3560680"/>
                    <a:pt x="750733" y="3515753"/>
                    <a:pt x="750733" y="3460336"/>
                  </a:cubicBezTo>
                  <a:lnTo>
                    <a:pt x="750733" y="3416042"/>
                  </a:lnTo>
                  <a:cubicBezTo>
                    <a:pt x="750733" y="3360624"/>
                    <a:pt x="796658" y="3315698"/>
                    <a:pt x="853310" y="3315698"/>
                  </a:cubicBezTo>
                  <a:close/>
                  <a:moveTo>
                    <a:pt x="1386722" y="1558904"/>
                  </a:moveTo>
                  <a:cubicBezTo>
                    <a:pt x="1356097" y="1590701"/>
                    <a:pt x="1313897" y="1609721"/>
                    <a:pt x="1267488" y="1609721"/>
                  </a:cubicBezTo>
                  <a:cubicBezTo>
                    <a:pt x="1229461" y="1609721"/>
                    <a:pt x="1194258" y="1596950"/>
                    <a:pt x="1167563" y="1572653"/>
                  </a:cubicBezTo>
                  <a:lnTo>
                    <a:pt x="1400707" y="3012633"/>
                  </a:lnTo>
                  <a:lnTo>
                    <a:pt x="1492336" y="3011914"/>
                  </a:lnTo>
                  <a:lnTo>
                    <a:pt x="1492336" y="3011864"/>
                  </a:lnTo>
                  <a:lnTo>
                    <a:pt x="1495631" y="3011889"/>
                  </a:lnTo>
                  <a:lnTo>
                    <a:pt x="1498923" y="3011864"/>
                  </a:lnTo>
                  <a:lnTo>
                    <a:pt x="1498923" y="3011914"/>
                  </a:lnTo>
                  <a:lnTo>
                    <a:pt x="1589466" y="3012625"/>
                  </a:lnTo>
                  <a:lnTo>
                    <a:pt x="1819775" y="1590148"/>
                  </a:lnTo>
                  <a:cubicBezTo>
                    <a:pt x="1797467" y="1603167"/>
                    <a:pt x="1771670" y="1609721"/>
                    <a:pt x="1744424" y="1609721"/>
                  </a:cubicBezTo>
                  <a:cubicBezTo>
                    <a:pt x="1698015" y="1609721"/>
                    <a:pt x="1655815" y="1590701"/>
                    <a:pt x="1625191" y="1558904"/>
                  </a:cubicBezTo>
                  <a:cubicBezTo>
                    <a:pt x="1594564" y="1590701"/>
                    <a:pt x="1552364" y="1609721"/>
                    <a:pt x="1505957" y="1609721"/>
                  </a:cubicBezTo>
                  <a:cubicBezTo>
                    <a:pt x="1459548" y="1609721"/>
                    <a:pt x="1417348" y="1590701"/>
                    <a:pt x="1386722" y="1558904"/>
                  </a:cubicBezTo>
                  <a:close/>
                  <a:moveTo>
                    <a:pt x="1492336" y="296022"/>
                  </a:moveTo>
                  <a:cubicBezTo>
                    <a:pt x="819777" y="296795"/>
                    <a:pt x="274831" y="830410"/>
                    <a:pt x="274831" y="1488534"/>
                  </a:cubicBezTo>
                  <a:cubicBezTo>
                    <a:pt x="274831" y="1934058"/>
                    <a:pt x="599874" y="2373770"/>
                    <a:pt x="855798" y="2574654"/>
                  </a:cubicBezTo>
                  <a:cubicBezTo>
                    <a:pt x="972489" y="2706724"/>
                    <a:pt x="963238" y="2709431"/>
                    <a:pt x="1010657" y="2878465"/>
                  </a:cubicBezTo>
                  <a:cubicBezTo>
                    <a:pt x="1029549" y="2996988"/>
                    <a:pt x="991277" y="3008834"/>
                    <a:pt x="1099844" y="3014995"/>
                  </a:cubicBezTo>
                  <a:lnTo>
                    <a:pt x="1178890" y="3014374"/>
                  </a:lnTo>
                  <a:lnTo>
                    <a:pt x="912952" y="1371837"/>
                  </a:lnTo>
                  <a:cubicBezTo>
                    <a:pt x="903639" y="1314321"/>
                    <a:pt x="943753" y="1260311"/>
                    <a:pt x="1002548" y="1251201"/>
                  </a:cubicBezTo>
                  <a:lnTo>
                    <a:pt x="1006296" y="1250621"/>
                  </a:lnTo>
                  <a:cubicBezTo>
                    <a:pt x="1059733" y="1242341"/>
                    <a:pt x="1110210" y="1274002"/>
                    <a:pt x="1124040" y="1323612"/>
                  </a:cubicBezTo>
                  <a:cubicBezTo>
                    <a:pt x="1152654" y="1271953"/>
                    <a:pt x="1206429" y="1239026"/>
                    <a:pt x="1267488" y="1239026"/>
                  </a:cubicBezTo>
                  <a:cubicBezTo>
                    <a:pt x="1313897" y="1239026"/>
                    <a:pt x="1356097" y="1258048"/>
                    <a:pt x="1386722" y="1289845"/>
                  </a:cubicBezTo>
                  <a:cubicBezTo>
                    <a:pt x="1417348" y="1258048"/>
                    <a:pt x="1459548" y="1239026"/>
                    <a:pt x="1505957" y="1239026"/>
                  </a:cubicBezTo>
                  <a:cubicBezTo>
                    <a:pt x="1552364" y="1239026"/>
                    <a:pt x="1594564" y="1258048"/>
                    <a:pt x="1625191" y="1289845"/>
                  </a:cubicBezTo>
                  <a:cubicBezTo>
                    <a:pt x="1655815" y="1258048"/>
                    <a:pt x="1698015" y="1239026"/>
                    <a:pt x="1744424" y="1239026"/>
                  </a:cubicBezTo>
                  <a:cubicBezTo>
                    <a:pt x="1795987" y="1239026"/>
                    <a:pt x="1842359" y="1262509"/>
                    <a:pt x="1873330" y="1300835"/>
                  </a:cubicBezTo>
                  <a:cubicBezTo>
                    <a:pt x="1892646" y="1260564"/>
                    <a:pt x="1937643" y="1236578"/>
                    <a:pt x="1984961" y="1243910"/>
                  </a:cubicBezTo>
                  <a:lnTo>
                    <a:pt x="1988709" y="1244491"/>
                  </a:lnTo>
                  <a:cubicBezTo>
                    <a:pt x="2047506" y="1253600"/>
                    <a:pt x="2087618" y="1307610"/>
                    <a:pt x="2078307" y="1365125"/>
                  </a:cubicBezTo>
                  <a:lnTo>
                    <a:pt x="1811283" y="3014366"/>
                  </a:lnTo>
                  <a:lnTo>
                    <a:pt x="1891413" y="3014995"/>
                  </a:lnTo>
                  <a:cubicBezTo>
                    <a:pt x="1999980" y="3008834"/>
                    <a:pt x="1961709" y="2996988"/>
                    <a:pt x="1980600" y="2878465"/>
                  </a:cubicBezTo>
                  <a:cubicBezTo>
                    <a:pt x="2028019" y="2709431"/>
                    <a:pt x="2018769" y="2706724"/>
                    <a:pt x="2135459" y="2574654"/>
                  </a:cubicBezTo>
                  <a:cubicBezTo>
                    <a:pt x="2391383" y="2373770"/>
                    <a:pt x="2716427" y="1934058"/>
                    <a:pt x="2716427" y="1488534"/>
                  </a:cubicBezTo>
                  <a:cubicBezTo>
                    <a:pt x="2716427" y="830410"/>
                    <a:pt x="2171481" y="296795"/>
                    <a:pt x="1498923" y="296022"/>
                  </a:cubicBezTo>
                  <a:lnTo>
                    <a:pt x="1498923" y="296319"/>
                  </a:lnTo>
                  <a:lnTo>
                    <a:pt x="1495631" y="296070"/>
                  </a:lnTo>
                  <a:lnTo>
                    <a:pt x="1492336" y="296319"/>
                  </a:lnTo>
                  <a:close/>
                  <a:moveTo>
                    <a:pt x="1492826" y="0"/>
                  </a:moveTo>
                  <a:lnTo>
                    <a:pt x="1495631" y="211"/>
                  </a:lnTo>
                  <a:lnTo>
                    <a:pt x="1498432" y="0"/>
                  </a:lnTo>
                  <a:cubicBezTo>
                    <a:pt x="2322897" y="0"/>
                    <a:pt x="2991257" y="653819"/>
                    <a:pt x="2991257" y="1460348"/>
                  </a:cubicBezTo>
                  <a:cubicBezTo>
                    <a:pt x="2991257" y="2006129"/>
                    <a:pt x="2592903" y="2544781"/>
                    <a:pt x="2279478" y="2790647"/>
                  </a:cubicBezTo>
                  <a:cubicBezTo>
                    <a:pt x="2186103" y="2895884"/>
                    <a:pt x="2227311" y="2951181"/>
                    <a:pt x="2207246" y="3088369"/>
                  </a:cubicBezTo>
                  <a:cubicBezTo>
                    <a:pt x="2155081" y="3194275"/>
                    <a:pt x="2108422" y="3228140"/>
                    <a:pt x="2016213" y="3228140"/>
                  </a:cubicBezTo>
                  <a:lnTo>
                    <a:pt x="1495631" y="3226317"/>
                  </a:lnTo>
                  <a:lnTo>
                    <a:pt x="975044" y="3228140"/>
                  </a:lnTo>
                  <a:cubicBezTo>
                    <a:pt x="882838" y="3228140"/>
                    <a:pt x="836177" y="3194275"/>
                    <a:pt x="784011" y="3088369"/>
                  </a:cubicBezTo>
                  <a:cubicBezTo>
                    <a:pt x="763946" y="2951181"/>
                    <a:pt x="805155" y="2895884"/>
                    <a:pt x="711780" y="2790647"/>
                  </a:cubicBezTo>
                  <a:cubicBezTo>
                    <a:pt x="398354" y="2544781"/>
                    <a:pt x="0" y="2006129"/>
                    <a:pt x="0" y="1460348"/>
                  </a:cubicBezTo>
                  <a:cubicBezTo>
                    <a:pt x="0" y="653819"/>
                    <a:pt x="668362" y="0"/>
                    <a:pt x="149282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9" name="Rounded Rectangle 48"/>
          <p:cNvSpPr/>
          <p:nvPr/>
        </p:nvSpPr>
        <p:spPr>
          <a:xfrm>
            <a:off x="3343701" y="1473956"/>
            <a:ext cx="1828800" cy="1132764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5400" b="1" dirty="0" smtClean="0">
                <a:solidFill>
                  <a:schemeClr val="bg2">
                    <a:lumMod val="25000"/>
                  </a:schemeClr>
                </a:solidFill>
              </a:rPr>
              <a:t>80%</a:t>
            </a:r>
            <a:endParaRPr lang="en-US" sz="5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755639" y="5363570"/>
            <a:ext cx="1433015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 flipV="1">
            <a:off x="1555845" y="3070746"/>
            <a:ext cx="3548419" cy="1364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1528551" y="4681187"/>
            <a:ext cx="532261" cy="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>
            <a:off x="2934269" y="4708478"/>
            <a:ext cx="2129052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0800000" flipV="1">
            <a:off x="8106771" y="2947916"/>
            <a:ext cx="3548419" cy="136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0800000" flipV="1">
            <a:off x="8093123" y="6237027"/>
            <a:ext cx="3548419" cy="136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108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RS" dirty="0" smtClean="0"/>
              <a:t>Promena štetnih navika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2012" y="1549475"/>
            <a:ext cx="116824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RS" sz="3600" dirty="0" smtClean="0"/>
              <a:t>U Australiji </a:t>
            </a:r>
            <a:r>
              <a:rPr lang="vi-VN" sz="3600" dirty="0" smtClean="0"/>
              <a:t>36% ispitanika sa lakom IO</a:t>
            </a:r>
            <a:r>
              <a:rPr lang="sr-Latn-RS" sz="3600" dirty="0" smtClean="0"/>
              <a:t> </a:t>
            </a:r>
            <a:r>
              <a:rPr lang="en-US" sz="3600" dirty="0" err="1" smtClean="0"/>
              <a:t>redovno</a:t>
            </a:r>
            <a:r>
              <a:rPr lang="sr-Latn-RS" sz="3600" dirty="0" smtClean="0"/>
              <a:t> je</a:t>
            </a:r>
            <a:r>
              <a:rPr lang="en-US" sz="3600" dirty="0" smtClean="0"/>
              <a:t> </a:t>
            </a:r>
            <a:r>
              <a:rPr lang="en-US" sz="3600" dirty="0" err="1" smtClean="0"/>
              <a:t>koristi</a:t>
            </a:r>
            <a:r>
              <a:rPr lang="sr-Latn-RS" sz="3600" dirty="0" smtClean="0"/>
              <a:t>lo</a:t>
            </a:r>
            <a:r>
              <a:rPr lang="en-US" sz="3600" dirty="0" smtClean="0"/>
              <a:t> </a:t>
            </a:r>
            <a:r>
              <a:rPr lang="en-US" sz="3600" dirty="0" err="1" smtClean="0"/>
              <a:t>cigarete</a:t>
            </a:r>
            <a:r>
              <a:rPr lang="en-US" sz="3600" dirty="0" smtClean="0"/>
              <a:t>. </a:t>
            </a:r>
            <a:endParaRPr lang="sr-Latn-RS" sz="3600" dirty="0" smtClean="0"/>
          </a:p>
          <a:p>
            <a:pPr algn="just"/>
            <a:endParaRPr lang="sr-Latn-RS" sz="3600" dirty="0" smtClean="0"/>
          </a:p>
          <a:p>
            <a:pPr algn="just"/>
            <a:endParaRPr lang="sr-Latn-RS" sz="3600" dirty="0" smtClean="0"/>
          </a:p>
          <a:p>
            <a:pPr algn="just"/>
            <a:r>
              <a:rPr lang="sr-Latn-RS" sz="3600" dirty="0" smtClean="0"/>
              <a:t>K</a:t>
            </a:r>
            <a:r>
              <a:rPr lang="vi-VN" sz="3600" dirty="0" smtClean="0"/>
              <a:t>od 55% ispitanika </a:t>
            </a:r>
            <a:r>
              <a:rPr lang="sr-Latn-RS" sz="3600" dirty="0" smtClean="0"/>
              <a:t>realizovani program promene štetnih navika </a:t>
            </a:r>
            <a:r>
              <a:rPr lang="vi-VN" sz="3600" dirty="0" smtClean="0"/>
              <a:t>doveo je do potpunog</a:t>
            </a:r>
            <a:r>
              <a:rPr lang="sr-Latn-RS" sz="3600" dirty="0" smtClean="0"/>
              <a:t> </a:t>
            </a:r>
            <a:r>
              <a:rPr lang="en-US" sz="3600" dirty="0" err="1" smtClean="0"/>
              <a:t>prestanka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smanjenja</a:t>
            </a:r>
            <a:r>
              <a:rPr lang="en-US" sz="3600" dirty="0" smtClean="0"/>
              <a:t> </a:t>
            </a:r>
            <a:r>
              <a:rPr lang="en-US" sz="3600" dirty="0" err="1" smtClean="0"/>
              <a:t>broja</a:t>
            </a:r>
            <a:r>
              <a:rPr lang="en-US" sz="3600" dirty="0" smtClean="0"/>
              <a:t> </a:t>
            </a:r>
            <a:r>
              <a:rPr lang="en-US" sz="3600" dirty="0" err="1" smtClean="0"/>
              <a:t>popušenih</a:t>
            </a:r>
            <a:r>
              <a:rPr lang="en-US" sz="3600" dirty="0" smtClean="0"/>
              <a:t> </a:t>
            </a:r>
            <a:r>
              <a:rPr lang="en-US" sz="3600" dirty="0" err="1" smtClean="0"/>
              <a:t>cigareta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3042745" y="930166"/>
            <a:ext cx="6826469" cy="725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7556618" y="4068607"/>
            <a:ext cx="75964" cy="1446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Block Arc 32">
            <a:extLst>
              <a:ext uri="{FF2B5EF4-FFF2-40B4-BE49-F238E27FC236}">
                <a16:creationId xmlns="" xmlns:a16="http://schemas.microsoft.com/office/drawing/2014/main" id="{8E2D972B-E98D-4D91-8BF5-7171B6234E94}"/>
              </a:ext>
            </a:extLst>
          </p:cNvPr>
          <p:cNvSpPr/>
          <p:nvPr/>
        </p:nvSpPr>
        <p:spPr>
          <a:xfrm rot="10800000" flipV="1">
            <a:off x="1560776" y="2380601"/>
            <a:ext cx="3294993" cy="1601493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1" name="Block Arc 32">
            <a:extLst>
              <a:ext uri="{FF2B5EF4-FFF2-40B4-BE49-F238E27FC236}">
                <a16:creationId xmlns="" xmlns:a16="http://schemas.microsoft.com/office/drawing/2014/main" id="{34F7960B-F8FF-4B3A-9C28-F43EB799330D}"/>
              </a:ext>
            </a:extLst>
          </p:cNvPr>
          <p:cNvSpPr/>
          <p:nvPr/>
        </p:nvSpPr>
        <p:spPr>
          <a:xfrm flipV="1">
            <a:off x="4729645" y="4303994"/>
            <a:ext cx="2909145" cy="2069283"/>
          </a:xfrm>
          <a:prstGeom prst="blockArc">
            <a:avLst>
              <a:gd name="adj1" fmla="val 10924436"/>
              <a:gd name="adj2" fmla="val 21403479"/>
              <a:gd name="adj3" fmla="val 368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4" name="Block Arc 32">
            <a:extLst>
              <a:ext uri="{FF2B5EF4-FFF2-40B4-BE49-F238E27FC236}">
                <a16:creationId xmlns="" xmlns:a16="http://schemas.microsoft.com/office/drawing/2014/main" id="{34F7960B-F8FF-4B3A-9C28-F43EB799330D}"/>
              </a:ext>
            </a:extLst>
          </p:cNvPr>
          <p:cNvSpPr/>
          <p:nvPr/>
        </p:nvSpPr>
        <p:spPr>
          <a:xfrm>
            <a:off x="7596145" y="1930935"/>
            <a:ext cx="2442376" cy="1974282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256157" y="1371372"/>
            <a:ext cx="5199797" cy="382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6642A331-610F-41E8-90C7-314B752C6887}"/>
              </a:ext>
            </a:extLst>
          </p:cNvPr>
          <p:cNvGrpSpPr/>
          <p:nvPr/>
        </p:nvGrpSpPr>
        <p:grpSpPr>
          <a:xfrm>
            <a:off x="6938758" y="2933153"/>
            <a:ext cx="1599082" cy="1618148"/>
            <a:chOff x="3903127" y="3258286"/>
            <a:chExt cx="1226846" cy="1237333"/>
          </a:xfrm>
        </p:grpSpPr>
        <p:sp>
          <p:nvSpPr>
            <p:cNvPr id="14" name="Rounded Rectangle 18">
              <a:extLst>
                <a:ext uri="{FF2B5EF4-FFF2-40B4-BE49-F238E27FC236}">
                  <a16:creationId xmlns="" xmlns:a16="http://schemas.microsoft.com/office/drawing/2014/main" id="{43B43D99-A687-4939-A07A-BAEBC763464D}"/>
                </a:ext>
              </a:extLst>
            </p:cNvPr>
            <p:cNvSpPr/>
            <p:nvPr/>
          </p:nvSpPr>
          <p:spPr>
            <a:xfrm>
              <a:off x="3903127" y="3258286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6EDA9C29-AC35-4428-8AB0-521AED642658}"/>
                </a:ext>
              </a:extLst>
            </p:cNvPr>
            <p:cNvSpPr/>
            <p:nvPr/>
          </p:nvSpPr>
          <p:spPr>
            <a:xfrm>
              <a:off x="4133286" y="4117515"/>
              <a:ext cx="996687" cy="3781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r-Latn-RS" altLang="ko-KR" sz="2800" b="1" dirty="0" smtClean="0"/>
                <a:t>KAFA</a:t>
              </a:r>
              <a:endParaRPr lang="ko-KR" altLang="en-US" sz="2800" b="1" dirty="0"/>
            </a:p>
          </p:txBody>
        </p:sp>
      </p:grpSp>
      <p:grpSp>
        <p:nvGrpSpPr>
          <p:cNvPr id="43" name="Group 27">
            <a:extLst>
              <a:ext uri="{FF2B5EF4-FFF2-40B4-BE49-F238E27FC236}">
                <a16:creationId xmlns="" xmlns:a16="http://schemas.microsoft.com/office/drawing/2014/main" id="{D631DB75-FE1D-4845-AE70-1E44D1FE9214}"/>
              </a:ext>
            </a:extLst>
          </p:cNvPr>
          <p:cNvGrpSpPr/>
          <p:nvPr/>
        </p:nvGrpSpPr>
        <p:grpSpPr>
          <a:xfrm>
            <a:off x="8990583" y="2531432"/>
            <a:ext cx="2590707" cy="2380185"/>
            <a:chOff x="5492422" y="3075320"/>
            <a:chExt cx="1246447" cy="1247032"/>
          </a:xfrm>
        </p:grpSpPr>
        <p:sp>
          <p:nvSpPr>
            <p:cNvPr id="44" name="Rounded Rectangle 28">
              <a:extLst>
                <a:ext uri="{FF2B5EF4-FFF2-40B4-BE49-F238E27FC236}">
                  <a16:creationId xmlns="" xmlns:a16="http://schemas.microsoft.com/office/drawing/2014/main" id="{7333FF33-9431-453C-9131-61D8E2AD6307}"/>
                </a:ext>
              </a:extLst>
            </p:cNvPr>
            <p:cNvSpPr/>
            <p:nvPr/>
          </p:nvSpPr>
          <p:spPr>
            <a:xfrm>
              <a:off x="5492422" y="3258286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46" name="Rectangle 30">
              <a:extLst>
                <a:ext uri="{FF2B5EF4-FFF2-40B4-BE49-F238E27FC236}">
                  <a16:creationId xmlns="" xmlns:a16="http://schemas.microsoft.com/office/drawing/2014/main" id="{1A0598C0-8D26-4D2F-B4C6-49FD893BD584}"/>
                </a:ext>
              </a:extLst>
            </p:cNvPr>
            <p:cNvSpPr/>
            <p:nvPr/>
          </p:nvSpPr>
          <p:spPr>
            <a:xfrm>
              <a:off x="5742182" y="3075320"/>
              <a:ext cx="996687" cy="37810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r-Latn-RS" altLang="ko-KR" sz="2800" b="1" dirty="0" smtClean="0"/>
                <a:t>FEJSBUK</a:t>
              </a:r>
              <a:endParaRPr lang="ko-KR" altLang="en-US" sz="2800" b="1" dirty="0"/>
            </a:p>
          </p:txBody>
        </p:sp>
      </p:grpSp>
      <p:sp>
        <p:nvSpPr>
          <p:cNvPr id="64" name="Freeform 18">
            <a:extLst>
              <a:ext uri="{FF2B5EF4-FFF2-40B4-BE49-F238E27FC236}">
                <a16:creationId xmlns=""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7274195" y="3143720"/>
            <a:ext cx="799621" cy="697898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Rounded Rectangle 3">
            <a:extLst>
              <a:ext uri="{FF2B5EF4-FFF2-40B4-BE49-F238E27FC236}">
                <a16:creationId xmlns=""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9459308" y="3397189"/>
            <a:ext cx="1344064" cy="134406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3718034" y="3022752"/>
            <a:ext cx="2603211" cy="2352889"/>
            <a:chOff x="2582937" y="2306472"/>
            <a:chExt cx="2603211" cy="2352889"/>
          </a:xfrm>
        </p:grpSpPr>
        <p:sp>
          <p:nvSpPr>
            <p:cNvPr id="55" name="Block Arc 32">
              <a:extLst>
                <a:ext uri="{FF2B5EF4-FFF2-40B4-BE49-F238E27FC236}">
                  <a16:creationId xmlns="" xmlns:a16="http://schemas.microsoft.com/office/drawing/2014/main" id="{FFDC29CA-3D79-49BA-A307-29C94DC6BEE1}"/>
                </a:ext>
              </a:extLst>
            </p:cNvPr>
            <p:cNvSpPr/>
            <p:nvPr/>
          </p:nvSpPr>
          <p:spPr>
            <a:xfrm>
              <a:off x="3320366" y="2702808"/>
              <a:ext cx="1496058" cy="1496058"/>
            </a:xfrm>
            <a:prstGeom prst="blockArc">
              <a:avLst>
                <a:gd name="adj1" fmla="val 10800000"/>
                <a:gd name="adj2" fmla="val 21403479"/>
                <a:gd name="adj3" fmla="val 368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BE50236E-C28B-4E1A-9F31-FEA5283C2ADE}"/>
                </a:ext>
              </a:extLst>
            </p:cNvPr>
            <p:cNvGrpSpPr/>
            <p:nvPr/>
          </p:nvGrpSpPr>
          <p:grpSpPr>
            <a:xfrm>
              <a:off x="2582937" y="2306472"/>
              <a:ext cx="2603211" cy="2352889"/>
              <a:chOff x="2313832" y="3075320"/>
              <a:chExt cx="1207245" cy="1247032"/>
            </a:xfrm>
          </p:grpSpPr>
          <p:sp>
            <p:nvSpPr>
              <p:cNvPr id="19" name="Rounded Rectangle 23">
                <a:extLst>
                  <a:ext uri="{FF2B5EF4-FFF2-40B4-BE49-F238E27FC236}">
                    <a16:creationId xmlns="" xmlns:a16="http://schemas.microsoft.com/office/drawing/2014/main" id="{5777C9A3-5363-4E11-B5AD-06B3878E26F9}"/>
                  </a:ext>
                </a:extLst>
              </p:cNvPr>
              <p:cNvSpPr/>
              <p:nvPr/>
            </p:nvSpPr>
            <p:spPr>
              <a:xfrm>
                <a:off x="2313832" y="3258286"/>
                <a:ext cx="1064066" cy="1064066"/>
              </a:xfrm>
              <a:prstGeom prst="roundRect">
                <a:avLst>
                  <a:gd name="adj" fmla="val 10715"/>
                </a:avLst>
              </a:prstGeom>
              <a:solidFill>
                <a:schemeClr val="bg1"/>
              </a:solidFill>
              <a:ln w="635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id="{EA10D428-09D4-4844-BEAA-9116B0B90F72}"/>
                  </a:ext>
                </a:extLst>
              </p:cNvPr>
              <p:cNvSpPr/>
              <p:nvPr/>
            </p:nvSpPr>
            <p:spPr>
              <a:xfrm>
                <a:off x="2524390" y="3075320"/>
                <a:ext cx="996687" cy="37810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r-Latn-RS" altLang="ko-KR" sz="2800" b="1" dirty="0" smtClean="0"/>
                  <a:t>DRUŽENJE</a:t>
                </a:r>
                <a:endParaRPr lang="ko-KR" altLang="en-US" sz="2800" b="1" dirty="0"/>
              </a:p>
            </p:txBody>
          </p:sp>
        </p:grpSp>
        <p:sp>
          <p:nvSpPr>
            <p:cNvPr id="66" name="Round Same Side Corner Rectangle 20">
              <a:extLst>
                <a:ext uri="{FF2B5EF4-FFF2-40B4-BE49-F238E27FC236}">
                  <a16:creationId xmlns="" xmlns:a16="http://schemas.microsoft.com/office/drawing/2014/main" id="{64493E6A-B33B-4279-A44A-DC445D86772A}"/>
                </a:ext>
              </a:extLst>
            </p:cNvPr>
            <p:cNvSpPr/>
            <p:nvPr/>
          </p:nvSpPr>
          <p:spPr>
            <a:xfrm rot="10800000">
              <a:off x="2736421" y="3435006"/>
              <a:ext cx="467991" cy="795612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Round Same Side Corner Rectangle 20">
              <a:extLst>
                <a:ext uri="{FF2B5EF4-FFF2-40B4-BE49-F238E27FC236}">
                  <a16:creationId xmlns="" xmlns:a16="http://schemas.microsoft.com/office/drawing/2014/main" id="{64493E6A-B33B-4279-A44A-DC445D86772A}"/>
                </a:ext>
              </a:extLst>
            </p:cNvPr>
            <p:cNvSpPr/>
            <p:nvPr/>
          </p:nvSpPr>
          <p:spPr>
            <a:xfrm rot="10800000">
              <a:off x="3255036" y="3435006"/>
              <a:ext cx="467991" cy="795612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Round Same Side Corner Rectangle 20">
              <a:extLst>
                <a:ext uri="{FF2B5EF4-FFF2-40B4-BE49-F238E27FC236}">
                  <a16:creationId xmlns="" xmlns:a16="http://schemas.microsoft.com/office/drawing/2014/main" id="{64493E6A-B33B-4279-A44A-DC445D86772A}"/>
                </a:ext>
              </a:extLst>
            </p:cNvPr>
            <p:cNvSpPr/>
            <p:nvPr/>
          </p:nvSpPr>
          <p:spPr>
            <a:xfrm rot="10800000">
              <a:off x="3760004" y="3421359"/>
              <a:ext cx="467991" cy="795612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9" name="Round Same Side Corner Rectangle 8">
              <a:extLst>
                <a:ext uri="{FF2B5EF4-FFF2-40B4-BE49-F238E27FC236}">
                  <a16:creationId xmlns="" xmlns:a16="http://schemas.microsoft.com/office/drawing/2014/main" id="{DB67113F-D303-42DA-95BD-610BBED8BE92}"/>
                </a:ext>
              </a:extLst>
            </p:cNvPr>
            <p:cNvSpPr/>
            <p:nvPr/>
          </p:nvSpPr>
          <p:spPr>
            <a:xfrm>
              <a:off x="4319252" y="3425584"/>
              <a:ext cx="375578" cy="78833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B137766C-9FD8-402E-B310-95B5F726C055}"/>
              </a:ext>
            </a:extLst>
          </p:cNvPr>
          <p:cNvGrpSpPr/>
          <p:nvPr/>
        </p:nvGrpSpPr>
        <p:grpSpPr>
          <a:xfrm>
            <a:off x="695084" y="2967220"/>
            <a:ext cx="2210937" cy="1937981"/>
            <a:chOff x="724537" y="3258286"/>
            <a:chExt cx="1187644" cy="1237333"/>
          </a:xfrm>
        </p:grpSpPr>
        <p:sp>
          <p:nvSpPr>
            <p:cNvPr id="4" name="Rounded Rectangle 8">
              <a:extLst>
                <a:ext uri="{FF2B5EF4-FFF2-40B4-BE49-F238E27FC236}">
                  <a16:creationId xmlns="" xmlns:a16="http://schemas.microsoft.com/office/drawing/2014/main" id="{E435BFE8-58FB-4B0F-957E-CE6EF43EADB8}"/>
                </a:ext>
              </a:extLst>
            </p:cNvPr>
            <p:cNvSpPr/>
            <p:nvPr/>
          </p:nvSpPr>
          <p:spPr>
            <a:xfrm>
              <a:off x="724537" y="3258286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0812885F-334E-484A-945A-71602289BDB7}"/>
                </a:ext>
              </a:extLst>
            </p:cNvPr>
            <p:cNvSpPr/>
            <p:nvPr/>
          </p:nvSpPr>
          <p:spPr>
            <a:xfrm>
              <a:off x="915494" y="4117515"/>
              <a:ext cx="996687" cy="37810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r-Latn-RS" altLang="ko-KR" sz="2800" b="1" dirty="0" smtClean="0"/>
                <a:t>TELEFON</a:t>
              </a:r>
              <a:endParaRPr lang="ko-KR" altLang="en-US" sz="2800" b="1" dirty="0"/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529" y="557877"/>
            <a:ext cx="11573197" cy="724247"/>
          </a:xfrm>
          <a:prstGeom prst="rect">
            <a:avLst/>
          </a:prstGeom>
        </p:spPr>
        <p:txBody>
          <a:bodyPr/>
          <a:lstStyle/>
          <a:p>
            <a:r>
              <a:rPr lang="sr-Latn-RS" b="1" dirty="0" smtClean="0">
                <a:latin typeface="Arial Black" pitchFamily="34" charset="0"/>
              </a:rPr>
              <a:t>Kapaciteti samoregulacije i prokrastinacija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77" name="Freeform 25">
            <a:extLst>
              <a:ext uri="{FF2B5EF4-FFF2-40B4-BE49-F238E27FC236}">
                <a16:creationId xmlns="" xmlns:a16="http://schemas.microsoft.com/office/drawing/2014/main" id="{115A3EAB-6A86-45ED-8F48-A7797A2D6676}"/>
              </a:ext>
            </a:extLst>
          </p:cNvPr>
          <p:cNvSpPr/>
          <p:nvPr/>
        </p:nvSpPr>
        <p:spPr>
          <a:xfrm rot="16200000">
            <a:off x="1214676" y="3120345"/>
            <a:ext cx="1008263" cy="108904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="" xmlns:p14="http://schemas.microsoft.com/office/powerpoint/2010/main" val="127921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68938" y="325862"/>
            <a:ext cx="11573197" cy="724247"/>
          </a:xfrm>
        </p:spPr>
        <p:txBody>
          <a:bodyPr/>
          <a:lstStyle/>
          <a:p>
            <a:r>
              <a:rPr lang="en-US" dirty="0" err="1" smtClean="0"/>
              <a:t>Prokrastinacija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20724" y="2674570"/>
            <a:ext cx="115876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 smtClean="0"/>
              <a:t>Prokrastinacija</a:t>
            </a:r>
            <a:r>
              <a:rPr lang="en-US" sz="3200" dirty="0" smtClean="0"/>
              <a:t> (lat. </a:t>
            </a:r>
            <a:r>
              <a:rPr lang="en-US" sz="3200" i="1" dirty="0" err="1" smtClean="0"/>
              <a:t>procrastinatus</a:t>
            </a:r>
            <a:r>
              <a:rPr lang="en-US" sz="3200" i="1" dirty="0" smtClean="0"/>
              <a:t>) </a:t>
            </a:r>
            <a:r>
              <a:rPr lang="en-US" sz="3200" dirty="0" err="1" smtClean="0"/>
              <a:t>predstavlja</a:t>
            </a:r>
            <a:r>
              <a:rPr lang="en-US" sz="3200" i="1" dirty="0" smtClean="0"/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odlaganje</a:t>
            </a:r>
            <a:r>
              <a:rPr lang="sr-Latn-R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angažovanja</a:t>
            </a:r>
            <a:r>
              <a:rPr lang="sr-Latn-RS" sz="3200" i="1" dirty="0" smtClean="0"/>
              <a:t> </a:t>
            </a:r>
            <a:r>
              <a:rPr lang="pl-PL" sz="3200" dirty="0" smtClean="0"/>
              <a:t>na izvršavanju određenog zadatka koje je praćeno stresom, odnosno </a:t>
            </a:r>
            <a:r>
              <a:rPr lang="en-US" sz="3200" dirty="0" err="1" smtClean="0"/>
              <a:t>nezadovoljstvom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19" name="Rectangle 18"/>
          <p:cNvSpPr/>
          <p:nvPr/>
        </p:nvSpPr>
        <p:spPr>
          <a:xfrm>
            <a:off x="15766" y="6605752"/>
            <a:ext cx="9884979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884979" y="6321972"/>
            <a:ext cx="441435" cy="5360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83724" y="1042102"/>
            <a:ext cx="4698124" cy="614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6">
            <a:extLst>
              <a:ext uri="{FF2B5EF4-FFF2-40B4-BE49-F238E27FC236}">
                <a16:creationId xmlns=""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4049251" y="51222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3" name="Rounded Rectangle 6">
            <a:extLst>
              <a:ext uri="{FF2B5EF4-FFF2-40B4-BE49-F238E27FC236}">
                <a16:creationId xmlns=""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4956573" y="51222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Rounded Rectangle 6">
            <a:extLst>
              <a:ext uri="{FF2B5EF4-FFF2-40B4-BE49-F238E27FC236}">
                <a16:creationId xmlns=""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5863895" y="51222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5" name="Rounded Rectangle 6">
            <a:extLst>
              <a:ext uri="{FF2B5EF4-FFF2-40B4-BE49-F238E27FC236}">
                <a16:creationId xmlns=""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6771215" y="51222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r-Latn-RS" dirty="0" smtClean="0"/>
              <a:t>Prokrastinacija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7F4B643-5453-42C2-94BB-B4D81BABB876}"/>
              </a:ext>
            </a:extLst>
          </p:cNvPr>
          <p:cNvSpPr/>
          <p:nvPr/>
        </p:nvSpPr>
        <p:spPr>
          <a:xfrm>
            <a:off x="3129506" y="1860810"/>
            <a:ext cx="8124648" cy="72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r-Latn-RS" altLang="ko-KR" sz="3200" b="1" dirty="0" smtClean="0"/>
              <a:t>STRAH OD NEUSPEHA</a:t>
            </a:r>
            <a:endParaRPr lang="ko-KR" altLang="en-US" sz="3200" b="1" dirty="0"/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5C5F5C0E-5710-4B7B-827B-DD46B70AEAC9}"/>
              </a:ext>
            </a:extLst>
          </p:cNvPr>
          <p:cNvSpPr/>
          <p:nvPr/>
        </p:nvSpPr>
        <p:spPr>
          <a:xfrm>
            <a:off x="969506" y="1860810"/>
            <a:ext cx="4320000" cy="4320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0C5146C-3317-4053-A967-F719E7C1016B}"/>
              </a:ext>
            </a:extLst>
          </p:cNvPr>
          <p:cNvSpPr/>
          <p:nvPr/>
        </p:nvSpPr>
        <p:spPr>
          <a:xfrm>
            <a:off x="3129506" y="2762506"/>
            <a:ext cx="8124648" cy="720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r-Latn-RS" altLang="ko-KR" sz="3200" b="1" dirty="0" smtClean="0"/>
              <a:t>NEPRIJATAN ZADATAK </a:t>
            </a:r>
            <a:endParaRPr lang="ko-KR" altLang="en-US" sz="3200" b="1" dirty="0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F6D1F52D-1FE0-47F4-9BC5-FE1E955D3045}"/>
              </a:ext>
            </a:extLst>
          </p:cNvPr>
          <p:cNvSpPr/>
          <p:nvPr/>
        </p:nvSpPr>
        <p:spPr>
          <a:xfrm>
            <a:off x="1329506" y="2587594"/>
            <a:ext cx="3600000" cy="360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467A776-775F-4E6F-8E67-1F79D79B4132}"/>
              </a:ext>
            </a:extLst>
          </p:cNvPr>
          <p:cNvSpPr/>
          <p:nvPr/>
        </p:nvSpPr>
        <p:spPr>
          <a:xfrm>
            <a:off x="3129506" y="3664202"/>
            <a:ext cx="8124648" cy="720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r-Latn-RS" altLang="ko-KR" sz="3200" b="1" dirty="0" smtClean="0"/>
              <a:t>PERFEKCIONIZAM</a:t>
            </a:r>
            <a:endParaRPr lang="ko-KR" altLang="en-US" sz="3200" b="1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026A8993-AFF9-4C07-AEFB-208AE885682D}"/>
              </a:ext>
            </a:extLst>
          </p:cNvPr>
          <p:cNvSpPr/>
          <p:nvPr/>
        </p:nvSpPr>
        <p:spPr>
          <a:xfrm>
            <a:off x="1689506" y="3307594"/>
            <a:ext cx="2880000" cy="288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74D0B0D-9D71-445D-B898-69B133BF3037}"/>
              </a:ext>
            </a:extLst>
          </p:cNvPr>
          <p:cNvSpPr/>
          <p:nvPr/>
        </p:nvSpPr>
        <p:spPr>
          <a:xfrm>
            <a:off x="3129506" y="4565898"/>
            <a:ext cx="8124648" cy="72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r-Latn-RS" altLang="ko-KR" sz="3200" b="1" dirty="0" smtClean="0"/>
              <a:t>NEREALNA SAMOPROCENA</a:t>
            </a:r>
            <a:endParaRPr lang="ko-KR" altLang="en-US" sz="3200" b="1" dirty="0"/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B5332E25-1362-4272-B71D-1628D5F5AC96}"/>
              </a:ext>
            </a:extLst>
          </p:cNvPr>
          <p:cNvSpPr/>
          <p:nvPr/>
        </p:nvSpPr>
        <p:spPr>
          <a:xfrm>
            <a:off x="2049506" y="4027594"/>
            <a:ext cx="2160000" cy="21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E245CBC4-39CE-492C-9A32-5B31DB40E45F}"/>
              </a:ext>
            </a:extLst>
          </p:cNvPr>
          <p:cNvSpPr/>
          <p:nvPr/>
        </p:nvSpPr>
        <p:spPr>
          <a:xfrm>
            <a:off x="3129506" y="5457655"/>
            <a:ext cx="8124648" cy="72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r-Latn-RS" altLang="ko-KR" sz="3200" b="1" dirty="0" smtClean="0"/>
              <a:t>VREDNOVANJE CILJA</a:t>
            </a:r>
            <a:endParaRPr lang="ko-KR" altLang="en-US" sz="3200" b="1" dirty="0"/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A75A4D25-D662-4327-B73D-AFCB6ADAA524}"/>
              </a:ext>
            </a:extLst>
          </p:cNvPr>
          <p:cNvSpPr/>
          <p:nvPr/>
        </p:nvSpPr>
        <p:spPr>
          <a:xfrm>
            <a:off x="2409506" y="4747594"/>
            <a:ext cx="1440000" cy="14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39" name="Oval 21">
            <a:extLst>
              <a:ext uri="{FF2B5EF4-FFF2-40B4-BE49-F238E27FC236}">
                <a16:creationId xmlns="" xmlns:a16="http://schemas.microsoft.com/office/drawing/2014/main" id="{2DD1A774-7C76-4B9D-A0E9-AA1AB2F72B4E}"/>
              </a:ext>
            </a:extLst>
          </p:cNvPr>
          <p:cNvSpPr>
            <a:spLocks noChangeAspect="1"/>
          </p:cNvSpPr>
          <p:nvPr/>
        </p:nvSpPr>
        <p:spPr>
          <a:xfrm>
            <a:off x="10699634" y="3840827"/>
            <a:ext cx="369682" cy="32400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3" name="Oval 21">
            <a:extLst>
              <a:ext uri="{FF2B5EF4-FFF2-40B4-BE49-F238E27FC236}">
                <a16:creationId xmlns="" xmlns:a16="http://schemas.microsoft.com/office/drawing/2014/main" id="{2DD1A774-7C76-4B9D-A0E9-AA1AB2F72B4E}"/>
              </a:ext>
            </a:extLst>
          </p:cNvPr>
          <p:cNvSpPr>
            <a:spLocks noChangeAspect="1"/>
          </p:cNvSpPr>
          <p:nvPr/>
        </p:nvSpPr>
        <p:spPr>
          <a:xfrm>
            <a:off x="10668103" y="2942193"/>
            <a:ext cx="369682" cy="32400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4" name="Oval 21">
            <a:extLst>
              <a:ext uri="{FF2B5EF4-FFF2-40B4-BE49-F238E27FC236}">
                <a16:creationId xmlns="" xmlns:a16="http://schemas.microsoft.com/office/drawing/2014/main" id="{2DD1A774-7C76-4B9D-A0E9-AA1AB2F72B4E}"/>
              </a:ext>
            </a:extLst>
          </p:cNvPr>
          <p:cNvSpPr>
            <a:spLocks noChangeAspect="1"/>
          </p:cNvSpPr>
          <p:nvPr/>
        </p:nvSpPr>
        <p:spPr>
          <a:xfrm>
            <a:off x="10668103" y="2043559"/>
            <a:ext cx="369682" cy="32400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5" name="Oval 21">
            <a:extLst>
              <a:ext uri="{FF2B5EF4-FFF2-40B4-BE49-F238E27FC236}">
                <a16:creationId xmlns="" xmlns:a16="http://schemas.microsoft.com/office/drawing/2014/main" id="{2DD1A774-7C76-4B9D-A0E9-AA1AB2F72B4E}"/>
              </a:ext>
            </a:extLst>
          </p:cNvPr>
          <p:cNvSpPr>
            <a:spLocks noChangeAspect="1"/>
          </p:cNvSpPr>
          <p:nvPr/>
        </p:nvSpPr>
        <p:spPr>
          <a:xfrm>
            <a:off x="10731165" y="4786758"/>
            <a:ext cx="369682" cy="32400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6" name="Oval 21">
            <a:extLst>
              <a:ext uri="{FF2B5EF4-FFF2-40B4-BE49-F238E27FC236}">
                <a16:creationId xmlns="" xmlns:a16="http://schemas.microsoft.com/office/drawing/2014/main" id="{2DD1A774-7C76-4B9D-A0E9-AA1AB2F72B4E}"/>
              </a:ext>
            </a:extLst>
          </p:cNvPr>
          <p:cNvSpPr>
            <a:spLocks noChangeAspect="1"/>
          </p:cNvSpPr>
          <p:nvPr/>
        </p:nvSpPr>
        <p:spPr>
          <a:xfrm>
            <a:off x="10699634" y="5669627"/>
            <a:ext cx="369682" cy="32400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7" name="Oval 21">
            <a:extLst>
              <a:ext uri="{FF2B5EF4-FFF2-40B4-BE49-F238E27FC236}">
                <a16:creationId xmlns="" xmlns:a16="http://schemas.microsoft.com/office/drawing/2014/main" id="{2DD1A774-7C76-4B9D-A0E9-AA1AB2F72B4E}"/>
              </a:ext>
            </a:extLst>
          </p:cNvPr>
          <p:cNvSpPr>
            <a:spLocks noChangeAspect="1"/>
          </p:cNvSpPr>
          <p:nvPr/>
        </p:nvSpPr>
        <p:spPr>
          <a:xfrm>
            <a:off x="2643455" y="5023241"/>
            <a:ext cx="978171" cy="857297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</p:spTree>
    <p:extLst>
      <p:ext uri="{BB962C8B-B14F-4D97-AF65-F5344CB8AC3E}">
        <p14:creationId xmlns="" xmlns:p14="http://schemas.microsoft.com/office/powerpoint/2010/main" val="111892621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STEAM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0563C1"/>
      </a:hlink>
      <a:folHlink>
        <a:srgbClr val="954F72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STEAM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0563C1"/>
      </a:hlink>
      <a:folHlink>
        <a:srgbClr val="954F72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STEAM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0563C1"/>
      </a:hlink>
      <a:folHlink>
        <a:srgbClr val="954F72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893</Words>
  <Application>Microsoft Office PowerPoint</Application>
  <PresentationFormat>Custom</PresentationFormat>
  <Paragraphs>157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unknown</cp:lastModifiedBy>
  <cp:revision>137</cp:revision>
  <dcterms:created xsi:type="dcterms:W3CDTF">2019-01-14T06:35:35Z</dcterms:created>
  <dcterms:modified xsi:type="dcterms:W3CDTF">2019-04-23T06:22:59Z</dcterms:modified>
</cp:coreProperties>
</file>