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6" r:id="rId6"/>
    <p:sldId id="267" r:id="rId7"/>
  </p:sldIdLst>
  <p:sldSz cx="18288000" cy="10287000"/>
  <p:notesSz cx="6858000" cy="9144000"/>
  <p:embeddedFontLs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Montserrat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-5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EDA667-E7F5-4395-90BA-A973432750B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EFF400C-13A2-4C14-9C72-8064EB036AE5}">
      <dgm:prSet phldrT="[Text]"/>
      <dgm:spPr/>
      <dgm:t>
        <a:bodyPr/>
        <a:lstStyle/>
        <a:p>
          <a:r>
            <a:rPr lang="sr-Latn-RS" dirty="0" smtClean="0">
              <a:latin typeface="Arial" pitchFamily="34" charset="0"/>
              <a:cs typeface="Arial" pitchFamily="34" charset="0"/>
            </a:rPr>
            <a:t>Prijateljstvo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CD78393C-20EE-43DD-95EF-A8781B9BCA77}" type="parTrans" cxnId="{02EC19C2-54A7-4C52-A41D-CA38837D8E83}">
      <dgm:prSet/>
      <dgm:spPr/>
      <dgm:t>
        <a:bodyPr/>
        <a:lstStyle/>
        <a:p>
          <a:endParaRPr lang="en-GB"/>
        </a:p>
      </dgm:t>
    </dgm:pt>
    <dgm:pt modelId="{BECC6F8B-A248-4420-BCF1-29266EA31633}" type="sibTrans" cxnId="{02EC19C2-54A7-4C52-A41D-CA38837D8E83}">
      <dgm:prSet/>
      <dgm:spPr/>
      <dgm:t>
        <a:bodyPr/>
        <a:lstStyle/>
        <a:p>
          <a:endParaRPr lang="en-GB"/>
        </a:p>
      </dgm:t>
    </dgm:pt>
    <dgm:pt modelId="{575D3981-466E-439D-871C-8D4F76C81C95}">
      <dgm:prSet phldrT="[Text]"/>
      <dgm:spPr/>
      <dgm:t>
        <a:bodyPr/>
        <a:lstStyle/>
        <a:p>
          <a:r>
            <a:rPr lang="sr-Latn-RS" dirty="0" smtClean="0">
              <a:latin typeface="Arial" pitchFamily="34" charset="0"/>
              <a:cs typeface="Arial" pitchFamily="34" charset="0"/>
            </a:rPr>
            <a:t>Pronalaženje prijatelja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449983B5-7F5E-437F-A60E-A82C3581220D}" type="parTrans" cxnId="{E0156C3C-C1C8-4F7E-9D1B-D8FF8DB612AF}">
      <dgm:prSet/>
      <dgm:spPr/>
      <dgm:t>
        <a:bodyPr/>
        <a:lstStyle/>
        <a:p>
          <a:endParaRPr lang="en-GB"/>
        </a:p>
      </dgm:t>
    </dgm:pt>
    <dgm:pt modelId="{D82CA15E-133A-48AC-8B85-21431D07A806}" type="sibTrans" cxnId="{E0156C3C-C1C8-4F7E-9D1B-D8FF8DB612AF}">
      <dgm:prSet/>
      <dgm:spPr/>
      <dgm:t>
        <a:bodyPr/>
        <a:lstStyle/>
        <a:p>
          <a:endParaRPr lang="en-GB"/>
        </a:p>
      </dgm:t>
    </dgm:pt>
    <dgm:pt modelId="{90D61921-A180-46FC-93F8-9720A665461D}">
      <dgm:prSet phldrT="[Text]"/>
      <dgm:spPr/>
      <dgm:t>
        <a:bodyPr/>
        <a:lstStyle/>
        <a:p>
          <a:r>
            <a:rPr lang="sr-Latn-RS" dirty="0" smtClean="0">
              <a:latin typeface="Arial" pitchFamily="34" charset="0"/>
              <a:cs typeface="Arial" pitchFamily="34" charset="0"/>
            </a:rPr>
            <a:t> Komunikacija (započinjanje i završavanje; elektronska komunikacija)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2A638287-DD7C-4022-B6CA-DD49676B266D}" type="parTrans" cxnId="{396D9659-0C80-4912-B0E2-A2A653432319}">
      <dgm:prSet/>
      <dgm:spPr/>
      <dgm:t>
        <a:bodyPr/>
        <a:lstStyle/>
        <a:p>
          <a:endParaRPr lang="en-GB"/>
        </a:p>
      </dgm:t>
    </dgm:pt>
    <dgm:pt modelId="{C77B9C3F-33F2-4D50-8AFC-1F6C41402A41}" type="sibTrans" cxnId="{396D9659-0C80-4912-B0E2-A2A653432319}">
      <dgm:prSet/>
      <dgm:spPr/>
      <dgm:t>
        <a:bodyPr/>
        <a:lstStyle/>
        <a:p>
          <a:endParaRPr lang="en-GB"/>
        </a:p>
      </dgm:t>
    </dgm:pt>
    <dgm:pt modelId="{B69C3451-670B-43FE-890B-B16F2E8D77FB}">
      <dgm:prSet phldrT="[Text]"/>
      <dgm:spPr/>
      <dgm:t>
        <a:bodyPr/>
        <a:lstStyle/>
        <a:p>
          <a:r>
            <a:rPr lang="sr-Latn-RS" dirty="0" smtClean="0">
              <a:latin typeface="Arial" pitchFamily="34" charset="0"/>
              <a:cs typeface="Arial" pitchFamily="34" charset="0"/>
            </a:rPr>
            <a:t>Romantični odnosi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87FF9BAF-2772-423D-884D-51BB5665E52A}" type="parTrans" cxnId="{74CDC5B6-414A-4660-8A7F-A1F50A91A6F1}">
      <dgm:prSet/>
      <dgm:spPr/>
      <dgm:t>
        <a:bodyPr/>
        <a:lstStyle/>
        <a:p>
          <a:endParaRPr lang="en-GB"/>
        </a:p>
      </dgm:t>
    </dgm:pt>
    <dgm:pt modelId="{0142E87A-D1C3-43BB-8AC9-D0B451956890}" type="sibTrans" cxnId="{74CDC5B6-414A-4660-8A7F-A1F50A91A6F1}">
      <dgm:prSet/>
      <dgm:spPr/>
      <dgm:t>
        <a:bodyPr/>
        <a:lstStyle/>
        <a:p>
          <a:endParaRPr lang="en-GB"/>
        </a:p>
      </dgm:t>
    </dgm:pt>
    <dgm:pt modelId="{3DEC64F6-27A4-4DF0-A6EF-92137F5FF2B5}">
      <dgm:prSet phldrT="[Text]"/>
      <dgm:spPr/>
      <dgm:t>
        <a:bodyPr/>
        <a:lstStyle/>
        <a:p>
          <a:r>
            <a:rPr lang="sr-Latn-RS" dirty="0" smtClean="0">
              <a:latin typeface="Arial" pitchFamily="34" charset="0"/>
              <a:cs typeface="Arial" pitchFamily="34" charset="0"/>
            </a:rPr>
            <a:t>Pronalaženje partnera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32FC5BFB-4DBD-463E-9C1B-E85CD4993334}" type="parTrans" cxnId="{C734BBE6-07DD-4836-AAB1-8E4942E873A5}">
      <dgm:prSet/>
      <dgm:spPr/>
      <dgm:t>
        <a:bodyPr/>
        <a:lstStyle/>
        <a:p>
          <a:endParaRPr lang="en-GB"/>
        </a:p>
      </dgm:t>
    </dgm:pt>
    <dgm:pt modelId="{DFB6A25C-F595-4A88-978E-03DCDA3C93E4}" type="sibTrans" cxnId="{C734BBE6-07DD-4836-AAB1-8E4942E873A5}">
      <dgm:prSet/>
      <dgm:spPr/>
      <dgm:t>
        <a:bodyPr/>
        <a:lstStyle/>
        <a:p>
          <a:endParaRPr lang="en-GB"/>
        </a:p>
      </dgm:t>
    </dgm:pt>
    <dgm:pt modelId="{87267D9D-F5BB-48FF-9762-1C5A685FFBF3}">
      <dgm:prSet phldrT="[Text]"/>
      <dgm:spPr/>
      <dgm:t>
        <a:bodyPr/>
        <a:lstStyle/>
        <a:p>
          <a:r>
            <a:rPr lang="sr-Latn-RS" dirty="0" smtClean="0">
              <a:latin typeface="Arial" pitchFamily="34" charset="0"/>
              <a:cs typeface="Arial" pitchFamily="34" charset="0"/>
            </a:rPr>
            <a:t>Kako da stavimo do znanja da nam se neko sviđa?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3E4C1BF6-2221-4C8D-AA4A-31AD84D156C2}" type="parTrans" cxnId="{34D1CF17-DD75-44E1-9336-231685D1A9A5}">
      <dgm:prSet/>
      <dgm:spPr/>
      <dgm:t>
        <a:bodyPr/>
        <a:lstStyle/>
        <a:p>
          <a:endParaRPr lang="en-GB"/>
        </a:p>
      </dgm:t>
    </dgm:pt>
    <dgm:pt modelId="{5C81165B-7AD8-4C7F-8893-F6CD4443B0DC}" type="sibTrans" cxnId="{34D1CF17-DD75-44E1-9336-231685D1A9A5}">
      <dgm:prSet/>
      <dgm:spPr/>
      <dgm:t>
        <a:bodyPr/>
        <a:lstStyle/>
        <a:p>
          <a:endParaRPr lang="en-GB"/>
        </a:p>
      </dgm:t>
    </dgm:pt>
    <dgm:pt modelId="{0639587F-1D14-4EAE-8560-C9D335758071}">
      <dgm:prSet phldrT="[Text]"/>
      <dgm:spPr/>
      <dgm:t>
        <a:bodyPr/>
        <a:lstStyle/>
        <a:p>
          <a:r>
            <a:rPr lang="sr-Latn-RS" dirty="0" smtClean="0">
              <a:latin typeface="Arial" pitchFamily="34" charset="0"/>
              <a:cs typeface="Arial" pitchFamily="34" charset="0"/>
            </a:rPr>
            <a:t>Rešavanje konflikta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AC2367F6-CF4D-4AA3-AEBD-F4FD5A713C13}" type="parTrans" cxnId="{700DC47F-3B92-4F93-99F7-6E7519E10D54}">
      <dgm:prSet/>
      <dgm:spPr/>
      <dgm:t>
        <a:bodyPr/>
        <a:lstStyle/>
        <a:p>
          <a:endParaRPr lang="en-GB"/>
        </a:p>
      </dgm:t>
    </dgm:pt>
    <dgm:pt modelId="{3B648A3F-EBE9-4508-9215-984838970CA9}" type="sibTrans" cxnId="{700DC47F-3B92-4F93-99F7-6E7519E10D54}">
      <dgm:prSet/>
      <dgm:spPr/>
      <dgm:t>
        <a:bodyPr/>
        <a:lstStyle/>
        <a:p>
          <a:endParaRPr lang="en-GB"/>
        </a:p>
      </dgm:t>
    </dgm:pt>
    <dgm:pt modelId="{BA3DD2B8-CB10-486B-89B9-FD4D53F3FB4C}">
      <dgm:prSet phldrT="[Text]"/>
      <dgm:spPr/>
      <dgm:t>
        <a:bodyPr/>
        <a:lstStyle/>
        <a:p>
          <a:r>
            <a:rPr lang="sr-Latn-RS" dirty="0" smtClean="0">
              <a:latin typeface="Arial" pitchFamily="34" charset="0"/>
              <a:cs typeface="Arial" pitchFamily="34" charset="0"/>
            </a:rPr>
            <a:t>Prihvatanje odbijanja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1CF4BE5C-746E-4471-8E6F-CE4263D54F88}" type="parTrans" cxnId="{B937EFAD-81E0-40F2-9931-96D048D8358A}">
      <dgm:prSet/>
      <dgm:spPr/>
      <dgm:t>
        <a:bodyPr/>
        <a:lstStyle/>
        <a:p>
          <a:endParaRPr lang="en-GB"/>
        </a:p>
      </dgm:t>
    </dgm:pt>
    <dgm:pt modelId="{29B56F73-C74B-438F-85B9-9CAE84867EFC}" type="sibTrans" cxnId="{B937EFAD-81E0-40F2-9931-96D048D8358A}">
      <dgm:prSet/>
      <dgm:spPr/>
      <dgm:t>
        <a:bodyPr/>
        <a:lstStyle/>
        <a:p>
          <a:endParaRPr lang="en-GB"/>
        </a:p>
      </dgm:t>
    </dgm:pt>
    <dgm:pt modelId="{511C64C3-4592-4066-942E-41927DE04033}">
      <dgm:prSet phldrT="[Text]"/>
      <dgm:spPr/>
      <dgm:t>
        <a:bodyPr/>
        <a:lstStyle/>
        <a:p>
          <a:r>
            <a:rPr lang="sr-Latn-RS" dirty="0" smtClean="0">
              <a:latin typeface="Arial" pitchFamily="34" charset="0"/>
              <a:cs typeface="Arial" pitchFamily="34" charset="0"/>
            </a:rPr>
            <a:t>Direktni i indirektni buling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45954DA7-B99B-4A4C-B4FF-314AC60FDD5E}" type="parTrans" cxnId="{332C23EC-7620-4465-B821-CD94AAAB837E}">
      <dgm:prSet/>
      <dgm:spPr/>
      <dgm:t>
        <a:bodyPr/>
        <a:lstStyle/>
        <a:p>
          <a:endParaRPr lang="en-GB"/>
        </a:p>
      </dgm:t>
    </dgm:pt>
    <dgm:pt modelId="{D53BEBC3-9B6F-427C-956F-ABA76F4D8F1F}" type="sibTrans" cxnId="{332C23EC-7620-4465-B821-CD94AAAB837E}">
      <dgm:prSet/>
      <dgm:spPr/>
      <dgm:t>
        <a:bodyPr/>
        <a:lstStyle/>
        <a:p>
          <a:endParaRPr lang="en-GB"/>
        </a:p>
      </dgm:t>
    </dgm:pt>
    <dgm:pt modelId="{F1A8EE5C-5E83-47B2-8F3E-E578AC650D18}">
      <dgm:prSet phldrT="[Text]"/>
      <dgm:spPr/>
      <dgm:t>
        <a:bodyPr/>
        <a:lstStyle/>
        <a:p>
          <a:r>
            <a:rPr lang="sr-Latn-RS" dirty="0" smtClean="0">
              <a:latin typeface="Arial" pitchFamily="34" charset="0"/>
              <a:cs typeface="Arial" pitchFamily="34" charset="0"/>
            </a:rPr>
            <a:t>Prikladan humor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2EDCAEDE-8326-4BC2-82EB-EF83A18A2A1E}" type="parTrans" cxnId="{6F471F9B-4CEA-428B-B96E-2A4FEB6FA7FF}">
      <dgm:prSet/>
      <dgm:spPr/>
      <dgm:t>
        <a:bodyPr/>
        <a:lstStyle/>
        <a:p>
          <a:endParaRPr lang="en-GB"/>
        </a:p>
      </dgm:t>
    </dgm:pt>
    <dgm:pt modelId="{D0086768-421B-446E-9E58-7FACE1C10E12}" type="sibTrans" cxnId="{6F471F9B-4CEA-428B-B96E-2A4FEB6FA7FF}">
      <dgm:prSet/>
      <dgm:spPr/>
      <dgm:t>
        <a:bodyPr/>
        <a:lstStyle/>
        <a:p>
          <a:endParaRPr lang="en-GB"/>
        </a:p>
      </dgm:t>
    </dgm:pt>
    <dgm:pt modelId="{3418D86A-781B-42A9-991D-2B12B3442DA7}">
      <dgm:prSet phldrT="[Text]"/>
      <dgm:spPr/>
      <dgm:t>
        <a:bodyPr/>
        <a:lstStyle/>
        <a:p>
          <a:r>
            <a:rPr lang="sr-Latn-RS" dirty="0" smtClean="0">
              <a:latin typeface="Arial" pitchFamily="34" charset="0"/>
              <a:cs typeface="Arial" pitchFamily="34" charset="0"/>
            </a:rPr>
            <a:t>Sportsko ponašanje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31D3C401-8F75-4921-A13C-FCFC6F05DA50}" type="parTrans" cxnId="{7BC60668-139F-4F2B-ACE2-7BA9FC3EF858}">
      <dgm:prSet/>
      <dgm:spPr/>
      <dgm:t>
        <a:bodyPr/>
        <a:lstStyle/>
        <a:p>
          <a:endParaRPr lang="en-GB"/>
        </a:p>
      </dgm:t>
    </dgm:pt>
    <dgm:pt modelId="{7CAC2096-8FD5-4287-8425-1C77B2FCB74F}" type="sibTrans" cxnId="{7BC60668-139F-4F2B-ACE2-7BA9FC3EF858}">
      <dgm:prSet/>
      <dgm:spPr/>
      <dgm:t>
        <a:bodyPr/>
        <a:lstStyle/>
        <a:p>
          <a:endParaRPr lang="en-GB"/>
        </a:p>
      </dgm:t>
    </dgm:pt>
    <dgm:pt modelId="{981E2360-ABB6-4C04-94C1-272223E81656}">
      <dgm:prSet phldrT="[Text]"/>
      <dgm:spPr/>
      <dgm:t>
        <a:bodyPr/>
        <a:lstStyle/>
        <a:p>
          <a:r>
            <a:rPr lang="sr-Latn-RS" dirty="0" smtClean="0">
              <a:latin typeface="Arial" pitchFamily="34" charset="0"/>
              <a:cs typeface="Arial" pitchFamily="34" charset="0"/>
            </a:rPr>
            <a:t>Kako da pozovemo na sastanak?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1F3F110C-7438-4EB6-A1AB-3B755892B164}" type="parTrans" cxnId="{D0E777F2-9152-4A96-9713-C1ACD8FF99A4}">
      <dgm:prSet/>
      <dgm:spPr/>
      <dgm:t>
        <a:bodyPr/>
        <a:lstStyle/>
        <a:p>
          <a:endParaRPr lang="en-GB"/>
        </a:p>
      </dgm:t>
    </dgm:pt>
    <dgm:pt modelId="{005454DA-309C-461F-828F-A9A539DEFB29}" type="sibTrans" cxnId="{D0E777F2-9152-4A96-9713-C1ACD8FF99A4}">
      <dgm:prSet/>
      <dgm:spPr/>
      <dgm:t>
        <a:bodyPr/>
        <a:lstStyle/>
        <a:p>
          <a:endParaRPr lang="en-GB"/>
        </a:p>
      </dgm:t>
    </dgm:pt>
    <dgm:pt modelId="{79DC0392-37CB-4960-99AC-61822F6E6097}">
      <dgm:prSet phldrT="[Text]"/>
      <dgm:spPr/>
      <dgm:t>
        <a:bodyPr/>
        <a:lstStyle/>
        <a:p>
          <a:r>
            <a:rPr lang="sr-Latn-RS" dirty="0" smtClean="0">
              <a:latin typeface="Arial" pitchFamily="34" charset="0"/>
              <a:cs typeface="Arial" pitchFamily="34" charset="0"/>
            </a:rPr>
            <a:t>Organizovanje i planiranje sastanka.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1FC6601A-5676-4894-B0EB-6749564F45C0}" type="parTrans" cxnId="{F699A50B-A83F-4BC7-8200-21609081CC37}">
      <dgm:prSet/>
      <dgm:spPr/>
      <dgm:t>
        <a:bodyPr/>
        <a:lstStyle/>
        <a:p>
          <a:endParaRPr lang="en-GB"/>
        </a:p>
      </dgm:t>
    </dgm:pt>
    <dgm:pt modelId="{AF4C74AE-4EE1-4587-800E-76DFF66ED510}" type="sibTrans" cxnId="{F699A50B-A83F-4BC7-8200-21609081CC37}">
      <dgm:prSet/>
      <dgm:spPr/>
      <dgm:t>
        <a:bodyPr/>
        <a:lstStyle/>
        <a:p>
          <a:endParaRPr lang="en-GB"/>
        </a:p>
      </dgm:t>
    </dgm:pt>
    <dgm:pt modelId="{D4584459-112D-487D-9DC1-E11588A48E66}">
      <dgm:prSet phldrT="[Text]"/>
      <dgm:spPr/>
      <dgm:t>
        <a:bodyPr/>
        <a:lstStyle/>
        <a:p>
          <a:r>
            <a:rPr lang="sr-Latn-RS" dirty="0" smtClean="0">
              <a:latin typeface="Arial" pitchFamily="34" charset="0"/>
              <a:cs typeface="Arial" pitchFamily="34" charset="0"/>
            </a:rPr>
            <a:t>Šta je prihvatljivo, a šta nije prihvatljivo ponašanje. 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C44BDCBF-24ED-48CC-BAF0-A759B2BA6986}" type="parTrans" cxnId="{2344AFC7-7E7B-4BD6-8047-34C9A9565EB7}">
      <dgm:prSet/>
      <dgm:spPr/>
      <dgm:t>
        <a:bodyPr/>
        <a:lstStyle/>
        <a:p>
          <a:endParaRPr lang="en-GB"/>
        </a:p>
      </dgm:t>
    </dgm:pt>
    <dgm:pt modelId="{2386FA00-8735-4060-A4A7-71391C0534DF}" type="sibTrans" cxnId="{2344AFC7-7E7B-4BD6-8047-34C9A9565EB7}">
      <dgm:prSet/>
      <dgm:spPr/>
      <dgm:t>
        <a:bodyPr/>
        <a:lstStyle/>
        <a:p>
          <a:endParaRPr lang="en-GB"/>
        </a:p>
      </dgm:t>
    </dgm:pt>
    <dgm:pt modelId="{6B1B62E1-8F68-499E-8CED-68EE8D7232FF}">
      <dgm:prSet phldrT="[Text]"/>
      <dgm:spPr/>
      <dgm:t>
        <a:bodyPr/>
        <a:lstStyle/>
        <a:p>
          <a:r>
            <a:rPr lang="sr-Latn-RS" dirty="0" smtClean="0">
              <a:latin typeface="Arial" pitchFamily="34" charset="0"/>
              <a:cs typeface="Arial" pitchFamily="34" charset="0"/>
            </a:rPr>
            <a:t>Odbijanje pritiska u vezi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0656D978-6C89-4DEB-9326-4578116E2F3E}" type="parTrans" cxnId="{F70EABDD-3CC3-49FA-B99F-C903783BFED8}">
      <dgm:prSet/>
      <dgm:spPr/>
      <dgm:t>
        <a:bodyPr/>
        <a:lstStyle/>
        <a:p>
          <a:endParaRPr lang="en-GB"/>
        </a:p>
      </dgm:t>
    </dgm:pt>
    <dgm:pt modelId="{40DCE714-764F-4BE1-BA6C-3ABBCE08D85B}" type="sibTrans" cxnId="{F70EABDD-3CC3-49FA-B99F-C903783BFED8}">
      <dgm:prSet/>
      <dgm:spPr/>
      <dgm:t>
        <a:bodyPr/>
        <a:lstStyle/>
        <a:p>
          <a:endParaRPr lang="en-GB"/>
        </a:p>
      </dgm:t>
    </dgm:pt>
    <dgm:pt modelId="{C5A29F59-E586-42BF-A8F1-C96E299AAE54}">
      <dgm:prSet phldrT="[Text]"/>
      <dgm:spPr/>
      <dgm:t>
        <a:bodyPr/>
        <a:lstStyle/>
        <a:p>
          <a:r>
            <a:rPr lang="sr-Latn-RS" dirty="0" smtClean="0">
              <a:latin typeface="Arial" pitchFamily="34" charset="0"/>
              <a:cs typeface="Arial" pitchFamily="34" charset="0"/>
            </a:rPr>
            <a:t>Izgradnja i promena reputacije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35B46C27-C32C-4A51-BF32-4FAC06548833}" type="parTrans" cxnId="{F8A19122-149A-4B3B-8F7D-AFC31B680E73}">
      <dgm:prSet/>
      <dgm:spPr/>
      <dgm:t>
        <a:bodyPr/>
        <a:lstStyle/>
        <a:p>
          <a:endParaRPr lang="en-GB"/>
        </a:p>
      </dgm:t>
    </dgm:pt>
    <dgm:pt modelId="{32D50C74-BFB3-4577-B1B2-68CB8EB40A5E}" type="sibTrans" cxnId="{F8A19122-149A-4B3B-8F7D-AFC31B680E73}">
      <dgm:prSet/>
      <dgm:spPr/>
      <dgm:t>
        <a:bodyPr/>
        <a:lstStyle/>
        <a:p>
          <a:endParaRPr lang="en-GB"/>
        </a:p>
      </dgm:t>
    </dgm:pt>
    <dgm:pt modelId="{970BC8C2-5F83-4897-AF25-8E3576F89A0B}" type="pres">
      <dgm:prSet presAssocID="{91EDA667-E7F5-4395-90BA-A973432750B8}" presName="Name0" presStyleCnt="0">
        <dgm:presLayoutVars>
          <dgm:dir/>
          <dgm:animLvl val="lvl"/>
          <dgm:resizeHandles val="exact"/>
        </dgm:presLayoutVars>
      </dgm:prSet>
      <dgm:spPr/>
    </dgm:pt>
    <dgm:pt modelId="{98F85F12-FD15-40E1-88F1-6E66B31BF3C3}" type="pres">
      <dgm:prSet presAssocID="{DEFF400C-13A2-4C14-9C72-8064EB036AE5}" presName="composite" presStyleCnt="0"/>
      <dgm:spPr/>
    </dgm:pt>
    <dgm:pt modelId="{800A883D-FEA8-4C0F-A4A5-379BF6EE446C}" type="pres">
      <dgm:prSet presAssocID="{DEFF400C-13A2-4C14-9C72-8064EB036AE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0956EB8-75BD-4CF0-A2E3-63DED5C95517}" type="pres">
      <dgm:prSet presAssocID="{DEFF400C-13A2-4C14-9C72-8064EB036AE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B8859E-26B6-45D8-9F61-0399C6BB3CDF}" type="pres">
      <dgm:prSet presAssocID="{BECC6F8B-A248-4420-BCF1-29266EA31633}" presName="space" presStyleCnt="0"/>
      <dgm:spPr/>
    </dgm:pt>
    <dgm:pt modelId="{29E42194-E137-421F-873A-DBD02ABD0D9D}" type="pres">
      <dgm:prSet presAssocID="{B69C3451-670B-43FE-890B-B16F2E8D77FB}" presName="composite" presStyleCnt="0"/>
      <dgm:spPr/>
    </dgm:pt>
    <dgm:pt modelId="{BAFD045C-C20C-49F0-9995-7EF8369F6EB9}" type="pres">
      <dgm:prSet presAssocID="{B69C3451-670B-43FE-890B-B16F2E8D77F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0368E2-D35F-4207-B968-535CAC4654BD}" type="pres">
      <dgm:prSet presAssocID="{B69C3451-670B-43FE-890B-B16F2E8D77F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F3078B-12D1-435F-93E5-E3F32A2E8ACC}" type="pres">
      <dgm:prSet presAssocID="{0142E87A-D1C3-43BB-8AC9-D0B451956890}" presName="space" presStyleCnt="0"/>
      <dgm:spPr/>
    </dgm:pt>
    <dgm:pt modelId="{0260D33A-F209-4CF6-8C61-E3EBCDBC7415}" type="pres">
      <dgm:prSet presAssocID="{0639587F-1D14-4EAE-8560-C9D335758071}" presName="composite" presStyleCnt="0"/>
      <dgm:spPr/>
    </dgm:pt>
    <dgm:pt modelId="{8BE3569B-CCAA-4D64-B5A3-EEE9741F7EF4}" type="pres">
      <dgm:prSet presAssocID="{0639587F-1D14-4EAE-8560-C9D33575807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0992F9-9559-4C5F-89BC-47550A0AEB79}" type="pres">
      <dgm:prSet presAssocID="{0639587F-1D14-4EAE-8560-C9D33575807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1AF0639-C1E2-49E4-80EF-EA297999AD85}" type="presOf" srcId="{D4584459-112D-487D-9DC1-E11588A48E66}" destId="{4C0368E2-D35F-4207-B968-535CAC4654BD}" srcOrd="0" destOrd="4" presId="urn:microsoft.com/office/officeart/2005/8/layout/hList1"/>
    <dgm:cxn modelId="{4DB33327-2625-49B1-838B-E4F392519ECE}" type="presOf" srcId="{6B1B62E1-8F68-499E-8CED-68EE8D7232FF}" destId="{7B0992F9-9559-4C5F-89BC-47550A0AEB79}" srcOrd="0" destOrd="1" presId="urn:microsoft.com/office/officeart/2005/8/layout/hList1"/>
    <dgm:cxn modelId="{ED8425E5-5B67-4DB2-B4BD-6BC29771280F}" type="presOf" srcId="{B69C3451-670B-43FE-890B-B16F2E8D77FB}" destId="{BAFD045C-C20C-49F0-9995-7EF8369F6EB9}" srcOrd="0" destOrd="0" presId="urn:microsoft.com/office/officeart/2005/8/layout/hList1"/>
    <dgm:cxn modelId="{2344AFC7-7E7B-4BD6-8047-34C9A9565EB7}" srcId="{B69C3451-670B-43FE-890B-B16F2E8D77FB}" destId="{D4584459-112D-487D-9DC1-E11588A48E66}" srcOrd="4" destOrd="0" parTransId="{C44BDCBF-24ED-48CC-BAF0-A759B2BA6986}" sibTransId="{2386FA00-8735-4060-A4A7-71391C0534DF}"/>
    <dgm:cxn modelId="{40566545-511E-4E96-B269-52E3EBC9C8FC}" type="presOf" srcId="{DEFF400C-13A2-4C14-9C72-8064EB036AE5}" destId="{800A883D-FEA8-4C0F-A4A5-379BF6EE446C}" srcOrd="0" destOrd="0" presId="urn:microsoft.com/office/officeart/2005/8/layout/hList1"/>
    <dgm:cxn modelId="{11EED3B9-B3CB-40B3-AC08-B98DBAB286A9}" type="presOf" srcId="{3DEC64F6-27A4-4DF0-A6EF-92137F5FF2B5}" destId="{4C0368E2-D35F-4207-B968-535CAC4654BD}" srcOrd="0" destOrd="0" presId="urn:microsoft.com/office/officeart/2005/8/layout/hList1"/>
    <dgm:cxn modelId="{34D1CF17-DD75-44E1-9336-231685D1A9A5}" srcId="{B69C3451-670B-43FE-890B-B16F2E8D77FB}" destId="{87267D9D-F5BB-48FF-9762-1C5A685FFBF3}" srcOrd="1" destOrd="0" parTransId="{3E4C1BF6-2221-4C8D-AA4A-31AD84D156C2}" sibTransId="{5C81165B-7AD8-4C7F-8893-F6CD4443B0DC}"/>
    <dgm:cxn modelId="{02EC19C2-54A7-4C52-A41D-CA38837D8E83}" srcId="{91EDA667-E7F5-4395-90BA-A973432750B8}" destId="{DEFF400C-13A2-4C14-9C72-8064EB036AE5}" srcOrd="0" destOrd="0" parTransId="{CD78393C-20EE-43DD-95EF-A8781B9BCA77}" sibTransId="{BECC6F8B-A248-4420-BCF1-29266EA31633}"/>
    <dgm:cxn modelId="{8B17F76F-22FE-4586-B425-A5E7C52C4BD6}" type="presOf" srcId="{0639587F-1D14-4EAE-8560-C9D335758071}" destId="{8BE3569B-CCAA-4D64-B5A3-EEE9741F7EF4}" srcOrd="0" destOrd="0" presId="urn:microsoft.com/office/officeart/2005/8/layout/hList1"/>
    <dgm:cxn modelId="{700DC47F-3B92-4F93-99F7-6E7519E10D54}" srcId="{91EDA667-E7F5-4395-90BA-A973432750B8}" destId="{0639587F-1D14-4EAE-8560-C9D335758071}" srcOrd="2" destOrd="0" parTransId="{AC2367F6-CF4D-4AA3-AEBD-F4FD5A713C13}" sibTransId="{3B648A3F-EBE9-4508-9215-984838970CA9}"/>
    <dgm:cxn modelId="{E0156C3C-C1C8-4F7E-9D1B-D8FF8DB612AF}" srcId="{DEFF400C-13A2-4C14-9C72-8064EB036AE5}" destId="{575D3981-466E-439D-871C-8D4F76C81C95}" srcOrd="0" destOrd="0" parTransId="{449983B5-7F5E-437F-A60E-A82C3581220D}" sibTransId="{D82CA15E-133A-48AC-8B85-21431D07A806}"/>
    <dgm:cxn modelId="{332C23EC-7620-4465-B821-CD94AAAB837E}" srcId="{0639587F-1D14-4EAE-8560-C9D335758071}" destId="{511C64C3-4592-4066-942E-41927DE04033}" srcOrd="2" destOrd="0" parTransId="{45954DA7-B99B-4A4C-B4FF-314AC60FDD5E}" sibTransId="{D53BEBC3-9B6F-427C-956F-ABA76F4D8F1F}"/>
    <dgm:cxn modelId="{D0E777F2-9152-4A96-9713-C1ACD8FF99A4}" srcId="{B69C3451-670B-43FE-890B-B16F2E8D77FB}" destId="{981E2360-ABB6-4C04-94C1-272223E81656}" srcOrd="2" destOrd="0" parTransId="{1F3F110C-7438-4EB6-A1AB-3B755892B164}" sibTransId="{005454DA-309C-461F-828F-A9A539DEFB29}"/>
    <dgm:cxn modelId="{D95BF156-5F5C-4EE0-884A-FF39CE3942E9}" type="presOf" srcId="{511C64C3-4592-4066-942E-41927DE04033}" destId="{7B0992F9-9559-4C5F-89BC-47550A0AEB79}" srcOrd="0" destOrd="2" presId="urn:microsoft.com/office/officeart/2005/8/layout/hList1"/>
    <dgm:cxn modelId="{1A32C2A9-D449-4265-94E3-7DD50D293488}" type="presOf" srcId="{90D61921-A180-46FC-93F8-9720A665461D}" destId="{40956EB8-75BD-4CF0-A2E3-63DED5C95517}" srcOrd="0" destOrd="1" presId="urn:microsoft.com/office/officeart/2005/8/layout/hList1"/>
    <dgm:cxn modelId="{2F4CFE77-1070-4A91-9579-3BA2DA1E596D}" type="presOf" srcId="{C5A29F59-E586-42BF-A8F1-C96E299AAE54}" destId="{7B0992F9-9559-4C5F-89BC-47550A0AEB79}" srcOrd="0" destOrd="3" presId="urn:microsoft.com/office/officeart/2005/8/layout/hList1"/>
    <dgm:cxn modelId="{6E1293F2-7546-447E-B4DC-1FBAF174C8F2}" type="presOf" srcId="{3418D86A-781B-42A9-991D-2B12B3442DA7}" destId="{40956EB8-75BD-4CF0-A2E3-63DED5C95517}" srcOrd="0" destOrd="3" presId="urn:microsoft.com/office/officeart/2005/8/layout/hList1"/>
    <dgm:cxn modelId="{7A67A940-24BC-4051-8C3C-CBE25B4B0556}" type="presOf" srcId="{981E2360-ABB6-4C04-94C1-272223E81656}" destId="{4C0368E2-D35F-4207-B968-535CAC4654BD}" srcOrd="0" destOrd="2" presId="urn:microsoft.com/office/officeart/2005/8/layout/hList1"/>
    <dgm:cxn modelId="{F70EABDD-3CC3-49FA-B99F-C903783BFED8}" srcId="{0639587F-1D14-4EAE-8560-C9D335758071}" destId="{6B1B62E1-8F68-499E-8CED-68EE8D7232FF}" srcOrd="1" destOrd="0" parTransId="{0656D978-6C89-4DEB-9326-4578116E2F3E}" sibTransId="{40DCE714-764F-4BE1-BA6C-3ABBCE08D85B}"/>
    <dgm:cxn modelId="{94E2251B-58ED-40E4-B354-8E41257AC95F}" type="presOf" srcId="{91EDA667-E7F5-4395-90BA-A973432750B8}" destId="{970BC8C2-5F83-4897-AF25-8E3576F89A0B}" srcOrd="0" destOrd="0" presId="urn:microsoft.com/office/officeart/2005/8/layout/hList1"/>
    <dgm:cxn modelId="{F8A19122-149A-4B3B-8F7D-AFC31B680E73}" srcId="{0639587F-1D14-4EAE-8560-C9D335758071}" destId="{C5A29F59-E586-42BF-A8F1-C96E299AAE54}" srcOrd="3" destOrd="0" parTransId="{35B46C27-C32C-4A51-BF32-4FAC06548833}" sibTransId="{32D50C74-BFB3-4577-B1B2-68CB8EB40A5E}"/>
    <dgm:cxn modelId="{50D88AA3-DBE6-4462-A66B-EC99BC4C5AA6}" type="presOf" srcId="{87267D9D-F5BB-48FF-9762-1C5A685FFBF3}" destId="{4C0368E2-D35F-4207-B968-535CAC4654BD}" srcOrd="0" destOrd="1" presId="urn:microsoft.com/office/officeart/2005/8/layout/hList1"/>
    <dgm:cxn modelId="{F699A50B-A83F-4BC7-8200-21609081CC37}" srcId="{B69C3451-670B-43FE-890B-B16F2E8D77FB}" destId="{79DC0392-37CB-4960-99AC-61822F6E6097}" srcOrd="3" destOrd="0" parTransId="{1FC6601A-5676-4894-B0EB-6749564F45C0}" sibTransId="{AF4C74AE-4EE1-4587-800E-76DFF66ED510}"/>
    <dgm:cxn modelId="{C734BBE6-07DD-4836-AAB1-8E4942E873A5}" srcId="{B69C3451-670B-43FE-890B-B16F2E8D77FB}" destId="{3DEC64F6-27A4-4DF0-A6EF-92137F5FF2B5}" srcOrd="0" destOrd="0" parTransId="{32FC5BFB-4DBD-463E-9C1B-E85CD4993334}" sibTransId="{DFB6A25C-F595-4A88-978E-03DCDA3C93E4}"/>
    <dgm:cxn modelId="{78D9E215-CE31-4BA9-97AF-0D5AFF8DF6A6}" type="presOf" srcId="{F1A8EE5C-5E83-47B2-8F3E-E578AC650D18}" destId="{40956EB8-75BD-4CF0-A2E3-63DED5C95517}" srcOrd="0" destOrd="2" presId="urn:microsoft.com/office/officeart/2005/8/layout/hList1"/>
    <dgm:cxn modelId="{74CDC5B6-414A-4660-8A7F-A1F50A91A6F1}" srcId="{91EDA667-E7F5-4395-90BA-A973432750B8}" destId="{B69C3451-670B-43FE-890B-B16F2E8D77FB}" srcOrd="1" destOrd="0" parTransId="{87FF9BAF-2772-423D-884D-51BB5665E52A}" sibTransId="{0142E87A-D1C3-43BB-8AC9-D0B451956890}"/>
    <dgm:cxn modelId="{6F471F9B-4CEA-428B-B96E-2A4FEB6FA7FF}" srcId="{DEFF400C-13A2-4C14-9C72-8064EB036AE5}" destId="{F1A8EE5C-5E83-47B2-8F3E-E578AC650D18}" srcOrd="2" destOrd="0" parTransId="{2EDCAEDE-8326-4BC2-82EB-EF83A18A2A1E}" sibTransId="{D0086768-421B-446E-9E58-7FACE1C10E12}"/>
    <dgm:cxn modelId="{396D9659-0C80-4912-B0E2-A2A653432319}" srcId="{DEFF400C-13A2-4C14-9C72-8064EB036AE5}" destId="{90D61921-A180-46FC-93F8-9720A665461D}" srcOrd="1" destOrd="0" parTransId="{2A638287-DD7C-4022-B6CA-DD49676B266D}" sibTransId="{C77B9C3F-33F2-4D50-8AFC-1F6C41402A41}"/>
    <dgm:cxn modelId="{B937EFAD-81E0-40F2-9931-96D048D8358A}" srcId="{0639587F-1D14-4EAE-8560-C9D335758071}" destId="{BA3DD2B8-CB10-486B-89B9-FD4D53F3FB4C}" srcOrd="0" destOrd="0" parTransId="{1CF4BE5C-746E-4471-8E6F-CE4263D54F88}" sibTransId="{29B56F73-C74B-438F-85B9-9CAE84867EFC}"/>
    <dgm:cxn modelId="{5213B0BE-BCC7-4638-A7A0-16D4AAC2EF88}" type="presOf" srcId="{79DC0392-37CB-4960-99AC-61822F6E6097}" destId="{4C0368E2-D35F-4207-B968-535CAC4654BD}" srcOrd="0" destOrd="3" presId="urn:microsoft.com/office/officeart/2005/8/layout/hList1"/>
    <dgm:cxn modelId="{7BC60668-139F-4F2B-ACE2-7BA9FC3EF858}" srcId="{DEFF400C-13A2-4C14-9C72-8064EB036AE5}" destId="{3418D86A-781B-42A9-991D-2B12B3442DA7}" srcOrd="3" destOrd="0" parTransId="{31D3C401-8F75-4921-A13C-FCFC6F05DA50}" sibTransId="{7CAC2096-8FD5-4287-8425-1C77B2FCB74F}"/>
    <dgm:cxn modelId="{D0A4C3FE-5BED-46DC-A740-651D54432B98}" type="presOf" srcId="{BA3DD2B8-CB10-486B-89B9-FD4D53F3FB4C}" destId="{7B0992F9-9559-4C5F-89BC-47550A0AEB79}" srcOrd="0" destOrd="0" presId="urn:microsoft.com/office/officeart/2005/8/layout/hList1"/>
    <dgm:cxn modelId="{2B1C834F-70F2-4C3F-A9E4-923FE273FE9B}" type="presOf" srcId="{575D3981-466E-439D-871C-8D4F76C81C95}" destId="{40956EB8-75BD-4CF0-A2E3-63DED5C95517}" srcOrd="0" destOrd="0" presId="urn:microsoft.com/office/officeart/2005/8/layout/hList1"/>
    <dgm:cxn modelId="{F15C70D4-E2DC-4C81-8587-A11F90A73B59}" type="presParOf" srcId="{970BC8C2-5F83-4897-AF25-8E3576F89A0B}" destId="{98F85F12-FD15-40E1-88F1-6E66B31BF3C3}" srcOrd="0" destOrd="0" presId="urn:microsoft.com/office/officeart/2005/8/layout/hList1"/>
    <dgm:cxn modelId="{C0F41E38-4A17-48D1-B72B-690524DF0087}" type="presParOf" srcId="{98F85F12-FD15-40E1-88F1-6E66B31BF3C3}" destId="{800A883D-FEA8-4C0F-A4A5-379BF6EE446C}" srcOrd="0" destOrd="0" presId="urn:microsoft.com/office/officeart/2005/8/layout/hList1"/>
    <dgm:cxn modelId="{2DA580FB-169E-426C-9F9B-288DBC04EB8E}" type="presParOf" srcId="{98F85F12-FD15-40E1-88F1-6E66B31BF3C3}" destId="{40956EB8-75BD-4CF0-A2E3-63DED5C95517}" srcOrd="1" destOrd="0" presId="urn:microsoft.com/office/officeart/2005/8/layout/hList1"/>
    <dgm:cxn modelId="{E63142E6-656E-430F-ABE0-F50DA9489F4C}" type="presParOf" srcId="{970BC8C2-5F83-4897-AF25-8E3576F89A0B}" destId="{0AB8859E-26B6-45D8-9F61-0399C6BB3CDF}" srcOrd="1" destOrd="0" presId="urn:microsoft.com/office/officeart/2005/8/layout/hList1"/>
    <dgm:cxn modelId="{C6E7764C-7DF9-4B5B-92AC-CCD03D6952D5}" type="presParOf" srcId="{970BC8C2-5F83-4897-AF25-8E3576F89A0B}" destId="{29E42194-E137-421F-873A-DBD02ABD0D9D}" srcOrd="2" destOrd="0" presId="urn:microsoft.com/office/officeart/2005/8/layout/hList1"/>
    <dgm:cxn modelId="{2020DB31-3505-4C8F-A6D5-55BB5E35C171}" type="presParOf" srcId="{29E42194-E137-421F-873A-DBD02ABD0D9D}" destId="{BAFD045C-C20C-49F0-9995-7EF8369F6EB9}" srcOrd="0" destOrd="0" presId="urn:microsoft.com/office/officeart/2005/8/layout/hList1"/>
    <dgm:cxn modelId="{DD8D713A-5847-4D16-B5D5-EED65C5A43E6}" type="presParOf" srcId="{29E42194-E137-421F-873A-DBD02ABD0D9D}" destId="{4C0368E2-D35F-4207-B968-535CAC4654BD}" srcOrd="1" destOrd="0" presId="urn:microsoft.com/office/officeart/2005/8/layout/hList1"/>
    <dgm:cxn modelId="{03E11741-AB95-4344-95B7-F78D806D978D}" type="presParOf" srcId="{970BC8C2-5F83-4897-AF25-8E3576F89A0B}" destId="{A3F3078B-12D1-435F-93E5-E3F32A2E8ACC}" srcOrd="3" destOrd="0" presId="urn:microsoft.com/office/officeart/2005/8/layout/hList1"/>
    <dgm:cxn modelId="{FA084BFF-EEC3-47C9-8AE7-0CDF7ED27206}" type="presParOf" srcId="{970BC8C2-5F83-4897-AF25-8E3576F89A0B}" destId="{0260D33A-F209-4CF6-8C61-E3EBCDBC7415}" srcOrd="4" destOrd="0" presId="urn:microsoft.com/office/officeart/2005/8/layout/hList1"/>
    <dgm:cxn modelId="{2C012E4E-07E6-4873-9BEC-276C01A59352}" type="presParOf" srcId="{0260D33A-F209-4CF6-8C61-E3EBCDBC7415}" destId="{8BE3569B-CCAA-4D64-B5A3-EEE9741F7EF4}" srcOrd="0" destOrd="0" presId="urn:microsoft.com/office/officeart/2005/8/layout/hList1"/>
    <dgm:cxn modelId="{E249DBEC-9CED-4A8D-B23E-ECCB618476F5}" type="presParOf" srcId="{0260D33A-F209-4CF6-8C61-E3EBCDBC7415}" destId="{7B0992F9-9559-4C5F-89BC-47550A0AEB7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0A883D-FEA8-4C0F-A4A5-379BF6EE446C}">
      <dsp:nvSpPr>
        <dsp:cNvPr id="0" name=""/>
        <dsp:cNvSpPr/>
      </dsp:nvSpPr>
      <dsp:spPr>
        <a:xfrm>
          <a:off x="5619" y="274"/>
          <a:ext cx="5479256" cy="109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3800" kern="1200" dirty="0" smtClean="0">
              <a:latin typeface="Arial" pitchFamily="34" charset="0"/>
              <a:cs typeface="Arial" pitchFamily="34" charset="0"/>
            </a:rPr>
            <a:t>Prijateljstvo</a:t>
          </a:r>
          <a:endParaRPr lang="en-GB" sz="3800" kern="1200" dirty="0">
            <a:latin typeface="Arial" pitchFamily="34" charset="0"/>
            <a:cs typeface="Arial" pitchFamily="34" charset="0"/>
          </a:endParaRPr>
        </a:p>
      </dsp:txBody>
      <dsp:txXfrm>
        <a:off x="5619" y="274"/>
        <a:ext cx="5479256" cy="1094400"/>
      </dsp:txXfrm>
    </dsp:sp>
    <dsp:sp modelId="{40956EB8-75BD-4CF0-A2E3-63DED5C95517}">
      <dsp:nvSpPr>
        <dsp:cNvPr id="0" name=""/>
        <dsp:cNvSpPr/>
      </dsp:nvSpPr>
      <dsp:spPr>
        <a:xfrm>
          <a:off x="5619" y="1094674"/>
          <a:ext cx="5479256" cy="69822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692" tIns="202692" rIns="270256" bIns="304038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3800" kern="1200" dirty="0" smtClean="0">
              <a:latin typeface="Arial" pitchFamily="34" charset="0"/>
              <a:cs typeface="Arial" pitchFamily="34" charset="0"/>
            </a:rPr>
            <a:t>Pronalaženje prijatelja</a:t>
          </a:r>
          <a:endParaRPr lang="en-GB" sz="3800" kern="1200" dirty="0">
            <a:latin typeface="Arial" pitchFamily="34" charset="0"/>
            <a:cs typeface="Arial" pitchFamily="34" charset="0"/>
          </a:endParaRP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3800" kern="1200" dirty="0" smtClean="0">
              <a:latin typeface="Arial" pitchFamily="34" charset="0"/>
              <a:cs typeface="Arial" pitchFamily="34" charset="0"/>
            </a:rPr>
            <a:t> Komunikacija (započinjanje i završavanje; elektronska komunikacija)</a:t>
          </a:r>
          <a:endParaRPr lang="en-GB" sz="3800" kern="1200" dirty="0">
            <a:latin typeface="Arial" pitchFamily="34" charset="0"/>
            <a:cs typeface="Arial" pitchFamily="34" charset="0"/>
          </a:endParaRP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3800" kern="1200" dirty="0" smtClean="0">
              <a:latin typeface="Arial" pitchFamily="34" charset="0"/>
              <a:cs typeface="Arial" pitchFamily="34" charset="0"/>
            </a:rPr>
            <a:t>Prikladan humor</a:t>
          </a:r>
          <a:endParaRPr lang="en-GB" sz="3800" kern="1200" dirty="0">
            <a:latin typeface="Arial" pitchFamily="34" charset="0"/>
            <a:cs typeface="Arial" pitchFamily="34" charset="0"/>
          </a:endParaRP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3800" kern="1200" dirty="0" smtClean="0">
              <a:latin typeface="Arial" pitchFamily="34" charset="0"/>
              <a:cs typeface="Arial" pitchFamily="34" charset="0"/>
            </a:rPr>
            <a:t>Sportsko ponašanje</a:t>
          </a:r>
          <a:endParaRPr lang="en-GB" sz="3800" kern="1200" dirty="0">
            <a:latin typeface="Arial" pitchFamily="34" charset="0"/>
            <a:cs typeface="Arial" pitchFamily="34" charset="0"/>
          </a:endParaRPr>
        </a:p>
      </dsp:txBody>
      <dsp:txXfrm>
        <a:off x="5619" y="1094674"/>
        <a:ext cx="5479256" cy="6982250"/>
      </dsp:txXfrm>
    </dsp:sp>
    <dsp:sp modelId="{BAFD045C-C20C-49F0-9995-7EF8369F6EB9}">
      <dsp:nvSpPr>
        <dsp:cNvPr id="0" name=""/>
        <dsp:cNvSpPr/>
      </dsp:nvSpPr>
      <dsp:spPr>
        <a:xfrm>
          <a:off x="6251971" y="274"/>
          <a:ext cx="5479256" cy="109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3800" kern="1200" dirty="0" smtClean="0">
              <a:latin typeface="Arial" pitchFamily="34" charset="0"/>
              <a:cs typeface="Arial" pitchFamily="34" charset="0"/>
            </a:rPr>
            <a:t>Romantični odnosi</a:t>
          </a:r>
          <a:endParaRPr lang="en-GB" sz="3800" kern="1200" dirty="0">
            <a:latin typeface="Arial" pitchFamily="34" charset="0"/>
            <a:cs typeface="Arial" pitchFamily="34" charset="0"/>
          </a:endParaRPr>
        </a:p>
      </dsp:txBody>
      <dsp:txXfrm>
        <a:off x="6251971" y="274"/>
        <a:ext cx="5479256" cy="1094400"/>
      </dsp:txXfrm>
    </dsp:sp>
    <dsp:sp modelId="{4C0368E2-D35F-4207-B968-535CAC4654BD}">
      <dsp:nvSpPr>
        <dsp:cNvPr id="0" name=""/>
        <dsp:cNvSpPr/>
      </dsp:nvSpPr>
      <dsp:spPr>
        <a:xfrm>
          <a:off x="6251971" y="1094674"/>
          <a:ext cx="5479256" cy="69822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692" tIns="202692" rIns="270256" bIns="304038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3800" kern="1200" dirty="0" smtClean="0">
              <a:latin typeface="Arial" pitchFamily="34" charset="0"/>
              <a:cs typeface="Arial" pitchFamily="34" charset="0"/>
            </a:rPr>
            <a:t>Pronalaženje partnera</a:t>
          </a:r>
          <a:endParaRPr lang="en-GB" sz="3800" kern="1200" dirty="0">
            <a:latin typeface="Arial" pitchFamily="34" charset="0"/>
            <a:cs typeface="Arial" pitchFamily="34" charset="0"/>
          </a:endParaRP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3800" kern="1200" dirty="0" smtClean="0">
              <a:latin typeface="Arial" pitchFamily="34" charset="0"/>
              <a:cs typeface="Arial" pitchFamily="34" charset="0"/>
            </a:rPr>
            <a:t>Kako da stavimo do znanja da nam se neko sviđa?</a:t>
          </a:r>
          <a:endParaRPr lang="en-GB" sz="3800" kern="1200" dirty="0">
            <a:latin typeface="Arial" pitchFamily="34" charset="0"/>
            <a:cs typeface="Arial" pitchFamily="34" charset="0"/>
          </a:endParaRP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3800" kern="1200" dirty="0" smtClean="0">
              <a:latin typeface="Arial" pitchFamily="34" charset="0"/>
              <a:cs typeface="Arial" pitchFamily="34" charset="0"/>
            </a:rPr>
            <a:t>Kako da pozovemo na sastanak?</a:t>
          </a:r>
          <a:endParaRPr lang="en-GB" sz="3800" kern="1200" dirty="0">
            <a:latin typeface="Arial" pitchFamily="34" charset="0"/>
            <a:cs typeface="Arial" pitchFamily="34" charset="0"/>
          </a:endParaRP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3800" kern="1200" dirty="0" smtClean="0">
              <a:latin typeface="Arial" pitchFamily="34" charset="0"/>
              <a:cs typeface="Arial" pitchFamily="34" charset="0"/>
            </a:rPr>
            <a:t>Organizovanje i planiranje sastanka.</a:t>
          </a:r>
          <a:endParaRPr lang="en-GB" sz="3800" kern="1200" dirty="0">
            <a:latin typeface="Arial" pitchFamily="34" charset="0"/>
            <a:cs typeface="Arial" pitchFamily="34" charset="0"/>
          </a:endParaRP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3800" kern="1200" dirty="0" smtClean="0">
              <a:latin typeface="Arial" pitchFamily="34" charset="0"/>
              <a:cs typeface="Arial" pitchFamily="34" charset="0"/>
            </a:rPr>
            <a:t>Šta je prihvatljivo, a šta nije prihvatljivo ponašanje. </a:t>
          </a:r>
          <a:endParaRPr lang="en-GB" sz="3800" kern="1200" dirty="0">
            <a:latin typeface="Arial" pitchFamily="34" charset="0"/>
            <a:cs typeface="Arial" pitchFamily="34" charset="0"/>
          </a:endParaRPr>
        </a:p>
      </dsp:txBody>
      <dsp:txXfrm>
        <a:off x="6251971" y="1094674"/>
        <a:ext cx="5479256" cy="6982250"/>
      </dsp:txXfrm>
    </dsp:sp>
    <dsp:sp modelId="{8BE3569B-CCAA-4D64-B5A3-EEE9741F7EF4}">
      <dsp:nvSpPr>
        <dsp:cNvPr id="0" name=""/>
        <dsp:cNvSpPr/>
      </dsp:nvSpPr>
      <dsp:spPr>
        <a:xfrm>
          <a:off x="12498323" y="274"/>
          <a:ext cx="5479256" cy="109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3800" kern="1200" dirty="0" smtClean="0">
              <a:latin typeface="Arial" pitchFamily="34" charset="0"/>
              <a:cs typeface="Arial" pitchFamily="34" charset="0"/>
            </a:rPr>
            <a:t>Rešavanje konflikta</a:t>
          </a:r>
          <a:endParaRPr lang="en-GB" sz="3800" kern="1200" dirty="0">
            <a:latin typeface="Arial" pitchFamily="34" charset="0"/>
            <a:cs typeface="Arial" pitchFamily="34" charset="0"/>
          </a:endParaRPr>
        </a:p>
      </dsp:txBody>
      <dsp:txXfrm>
        <a:off x="12498323" y="274"/>
        <a:ext cx="5479256" cy="1094400"/>
      </dsp:txXfrm>
    </dsp:sp>
    <dsp:sp modelId="{7B0992F9-9559-4C5F-89BC-47550A0AEB79}">
      <dsp:nvSpPr>
        <dsp:cNvPr id="0" name=""/>
        <dsp:cNvSpPr/>
      </dsp:nvSpPr>
      <dsp:spPr>
        <a:xfrm>
          <a:off x="12498323" y="1094674"/>
          <a:ext cx="5479256" cy="69822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692" tIns="202692" rIns="270256" bIns="304038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3800" kern="1200" dirty="0" smtClean="0">
              <a:latin typeface="Arial" pitchFamily="34" charset="0"/>
              <a:cs typeface="Arial" pitchFamily="34" charset="0"/>
            </a:rPr>
            <a:t>Prihvatanje odbijanja</a:t>
          </a:r>
          <a:endParaRPr lang="en-GB" sz="3800" kern="1200" dirty="0">
            <a:latin typeface="Arial" pitchFamily="34" charset="0"/>
            <a:cs typeface="Arial" pitchFamily="34" charset="0"/>
          </a:endParaRP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3800" kern="1200" dirty="0" smtClean="0">
              <a:latin typeface="Arial" pitchFamily="34" charset="0"/>
              <a:cs typeface="Arial" pitchFamily="34" charset="0"/>
            </a:rPr>
            <a:t>Odbijanje pritiska u vezi</a:t>
          </a:r>
          <a:endParaRPr lang="en-GB" sz="3800" kern="1200" dirty="0">
            <a:latin typeface="Arial" pitchFamily="34" charset="0"/>
            <a:cs typeface="Arial" pitchFamily="34" charset="0"/>
          </a:endParaRP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3800" kern="1200" dirty="0" smtClean="0">
              <a:latin typeface="Arial" pitchFamily="34" charset="0"/>
              <a:cs typeface="Arial" pitchFamily="34" charset="0"/>
            </a:rPr>
            <a:t>Direktni i indirektni buling</a:t>
          </a:r>
          <a:endParaRPr lang="en-GB" sz="3800" kern="1200" dirty="0">
            <a:latin typeface="Arial" pitchFamily="34" charset="0"/>
            <a:cs typeface="Arial" pitchFamily="34" charset="0"/>
          </a:endParaRP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3800" kern="1200" dirty="0" smtClean="0">
              <a:latin typeface="Arial" pitchFamily="34" charset="0"/>
              <a:cs typeface="Arial" pitchFamily="34" charset="0"/>
            </a:rPr>
            <a:t>Izgradnja i promena reputacije</a:t>
          </a:r>
          <a:endParaRPr lang="en-GB" sz="3800" kern="1200" dirty="0">
            <a:latin typeface="Arial" pitchFamily="34" charset="0"/>
            <a:cs typeface="Arial" pitchFamily="34" charset="0"/>
          </a:endParaRPr>
        </a:p>
      </dsp:txBody>
      <dsp:txXfrm>
        <a:off x="12498323" y="1094674"/>
        <a:ext cx="5479256" cy="6982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9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hyperlink" Target="https://www.semel.ucla.edu/peers" TargetMode="External"/><Relationship Id="rId10" Type="http://schemas.openxmlformats.org/officeDocument/2006/relationships/image" Target="../media/image9.svg"/><Relationship Id="rId19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12.png"/><Relationship Id="rId10" Type="http://schemas.openxmlformats.org/officeDocument/2006/relationships/image" Target="../media/image27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15111" b="-1511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419337" y="1715213"/>
            <a:ext cx="7589070" cy="6443811"/>
          </a:xfrm>
          <a:custGeom>
            <a:avLst/>
            <a:gdLst/>
            <a:ahLst/>
            <a:cxnLst/>
            <a:rect l="l" t="t" r="r" b="b"/>
            <a:pathLst>
              <a:path w="7589070" h="6443811">
                <a:moveTo>
                  <a:pt x="0" y="0"/>
                </a:moveTo>
                <a:lnTo>
                  <a:pt x="7589071" y="0"/>
                </a:lnTo>
                <a:lnTo>
                  <a:pt x="7589071" y="6443811"/>
                </a:lnTo>
                <a:lnTo>
                  <a:pt x="0" y="644381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832840" y="-2980612"/>
            <a:ext cx="4286250" cy="4114800"/>
          </a:xfrm>
          <a:custGeom>
            <a:avLst/>
            <a:gdLst/>
            <a:ahLst/>
            <a:cxnLst/>
            <a:rect l="l" t="t" r="r" b="b"/>
            <a:pathLst>
              <a:path w="4286250" h="4114800">
                <a:moveTo>
                  <a:pt x="0" y="0"/>
                </a:moveTo>
                <a:lnTo>
                  <a:pt x="4286250" y="0"/>
                </a:lnTo>
                <a:lnTo>
                  <a:pt x="42862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170610" y="8159024"/>
            <a:ext cx="2726990" cy="3303622"/>
          </a:xfrm>
          <a:custGeom>
            <a:avLst/>
            <a:gdLst/>
            <a:ahLst/>
            <a:cxnLst/>
            <a:rect l="l" t="t" r="r" b="b"/>
            <a:pathLst>
              <a:path w="2726990" h="3303622">
                <a:moveTo>
                  <a:pt x="0" y="0"/>
                </a:moveTo>
                <a:lnTo>
                  <a:pt x="2726990" y="0"/>
                </a:lnTo>
                <a:lnTo>
                  <a:pt x="2726990" y="3303623"/>
                </a:lnTo>
                <a:lnTo>
                  <a:pt x="0" y="3303623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3054323" y="-922284"/>
            <a:ext cx="5843277" cy="2220445"/>
          </a:xfrm>
          <a:custGeom>
            <a:avLst/>
            <a:gdLst/>
            <a:ahLst/>
            <a:cxnLst/>
            <a:rect l="l" t="t" r="r" b="b"/>
            <a:pathLst>
              <a:path w="5843277" h="2220445">
                <a:moveTo>
                  <a:pt x="0" y="0"/>
                </a:moveTo>
                <a:lnTo>
                  <a:pt x="5843277" y="0"/>
                </a:lnTo>
                <a:lnTo>
                  <a:pt x="5843277" y="2220446"/>
                </a:lnTo>
                <a:lnTo>
                  <a:pt x="0" y="2220446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605194">
            <a:off x="-2215768" y="5391444"/>
            <a:ext cx="3194581" cy="4114800"/>
          </a:xfrm>
          <a:custGeom>
            <a:avLst/>
            <a:gdLst/>
            <a:ahLst/>
            <a:cxnLst/>
            <a:rect l="l" t="t" r="r" b="b"/>
            <a:pathLst>
              <a:path w="3194581" h="4114800">
                <a:moveTo>
                  <a:pt x="0" y="0"/>
                </a:moveTo>
                <a:lnTo>
                  <a:pt x="3194581" y="0"/>
                </a:lnTo>
                <a:lnTo>
                  <a:pt x="31945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746810" y="-1657717"/>
            <a:ext cx="3493619" cy="3372931"/>
          </a:xfrm>
          <a:custGeom>
            <a:avLst/>
            <a:gdLst/>
            <a:ahLst/>
            <a:cxnLst/>
            <a:rect l="l" t="t" r="r" b="b"/>
            <a:pathLst>
              <a:path w="3493619" h="3372931">
                <a:moveTo>
                  <a:pt x="0" y="0"/>
                </a:moveTo>
                <a:lnTo>
                  <a:pt x="3493620" y="0"/>
                </a:lnTo>
                <a:lnTo>
                  <a:pt x="3493620" y="3372930"/>
                </a:lnTo>
                <a:lnTo>
                  <a:pt x="0" y="3372930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print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400000">
            <a:off x="3349294" y="-2026183"/>
            <a:ext cx="3661487" cy="3435141"/>
          </a:xfrm>
          <a:custGeom>
            <a:avLst/>
            <a:gdLst/>
            <a:ahLst/>
            <a:cxnLst/>
            <a:rect l="l" t="t" r="r" b="b"/>
            <a:pathLst>
              <a:path w="3661487" h="3435141">
                <a:moveTo>
                  <a:pt x="0" y="0"/>
                </a:moveTo>
                <a:lnTo>
                  <a:pt x="3661487" y="0"/>
                </a:lnTo>
                <a:lnTo>
                  <a:pt x="3661487" y="3435141"/>
                </a:lnTo>
                <a:lnTo>
                  <a:pt x="0" y="3435141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print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413430" y="8743637"/>
            <a:ext cx="4051773" cy="2512099"/>
          </a:xfrm>
          <a:custGeom>
            <a:avLst/>
            <a:gdLst/>
            <a:ahLst/>
            <a:cxnLst/>
            <a:rect l="l" t="t" r="r" b="b"/>
            <a:pathLst>
              <a:path w="4051773" h="2512099">
                <a:moveTo>
                  <a:pt x="0" y="0"/>
                </a:moveTo>
                <a:lnTo>
                  <a:pt x="4051773" y="0"/>
                </a:lnTo>
                <a:lnTo>
                  <a:pt x="4051773" y="2512099"/>
                </a:lnTo>
                <a:lnTo>
                  <a:pt x="0" y="2512099"/>
                </a:lnTo>
                <a:lnTo>
                  <a:pt x="0" y="0"/>
                </a:lnTo>
                <a:close/>
              </a:path>
            </a:pathLst>
          </a:custGeom>
          <a:blipFill>
            <a:blip r:embed="rId17" cstate="print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989203" y="9093961"/>
            <a:ext cx="3359375" cy="3460030"/>
          </a:xfrm>
          <a:custGeom>
            <a:avLst/>
            <a:gdLst/>
            <a:ahLst/>
            <a:cxnLst/>
            <a:rect l="l" t="t" r="r" b="b"/>
            <a:pathLst>
              <a:path w="3359375" h="3460030">
                <a:moveTo>
                  <a:pt x="0" y="0"/>
                </a:moveTo>
                <a:lnTo>
                  <a:pt x="3359375" y="0"/>
                </a:lnTo>
                <a:lnTo>
                  <a:pt x="3359375" y="3460030"/>
                </a:lnTo>
                <a:lnTo>
                  <a:pt x="0" y="3460030"/>
                </a:lnTo>
                <a:lnTo>
                  <a:pt x="0" y="0"/>
                </a:lnTo>
                <a:close/>
              </a:path>
            </a:pathLst>
          </a:custGeom>
          <a:blipFill>
            <a:blip r:embed="rId19" cstate="print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627440">
            <a:off x="17259300" y="2564716"/>
            <a:ext cx="2274362" cy="4114800"/>
          </a:xfrm>
          <a:custGeom>
            <a:avLst/>
            <a:gdLst/>
            <a:ahLst/>
            <a:cxnLst/>
            <a:rect l="l" t="t" r="r" b="b"/>
            <a:pathLst>
              <a:path w="2274362" h="4114800">
                <a:moveTo>
                  <a:pt x="0" y="0"/>
                </a:moveTo>
                <a:lnTo>
                  <a:pt x="2274362" y="0"/>
                </a:lnTo>
                <a:lnTo>
                  <a:pt x="22743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1" cstate="print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957301" y="8889464"/>
            <a:ext cx="5843277" cy="2220445"/>
          </a:xfrm>
          <a:custGeom>
            <a:avLst/>
            <a:gdLst/>
            <a:ahLst/>
            <a:cxnLst/>
            <a:rect l="l" t="t" r="r" b="b"/>
            <a:pathLst>
              <a:path w="5843277" h="2220445">
                <a:moveTo>
                  <a:pt x="0" y="0"/>
                </a:moveTo>
                <a:lnTo>
                  <a:pt x="5843277" y="0"/>
                </a:lnTo>
                <a:lnTo>
                  <a:pt x="5843277" y="2220446"/>
                </a:lnTo>
                <a:lnTo>
                  <a:pt x="0" y="2220446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533400" y="3151835"/>
            <a:ext cx="9430415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6751"/>
              </a:lnSpc>
              <a:spcBef>
                <a:spcPct val="0"/>
              </a:spcBef>
            </a:pPr>
            <a:r>
              <a:rPr lang="en-GB" sz="6600" dirty="0" smtClean="0"/>
              <a:t>UCLA PEERS® Clinic</a:t>
            </a:r>
            <a:r>
              <a:rPr lang="en-US" sz="6309" spc="-220" dirty="0" smtClean="0">
                <a:solidFill>
                  <a:srgbClr val="000000"/>
                </a:solidFill>
                <a:latin typeface="Agrandir"/>
              </a:rPr>
              <a:t>:</a:t>
            </a:r>
            <a:endParaRPr lang="en-US" sz="6309" spc="-220" dirty="0">
              <a:solidFill>
                <a:srgbClr val="000000"/>
              </a:solidFill>
              <a:latin typeface="Agrandi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09600" y="4838700"/>
            <a:ext cx="12725400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600"/>
              </a:lnSpc>
              <a:spcBef>
                <a:spcPct val="0"/>
              </a:spcBef>
            </a:pPr>
            <a:r>
              <a:rPr lang="en-GB" sz="4000" b="1" dirty="0" smtClean="0">
                <a:latin typeface="Arial" pitchFamily="34" charset="0"/>
                <a:cs typeface="Arial" pitchFamily="34" charset="0"/>
              </a:rPr>
              <a:t>The UCLA </a:t>
            </a:r>
            <a:r>
              <a:rPr lang="en-GB" sz="4000" b="1" dirty="0" smtClean="0">
                <a:latin typeface="Arial" pitchFamily="34" charset="0"/>
                <a:cs typeface="Arial" pitchFamily="34" charset="0"/>
                <a:hlinkClick r:id="rId23" tooltip="More information about services available and the full program"/>
              </a:rPr>
              <a:t>Program for the Education and Enrichment of Relationship Skills</a:t>
            </a:r>
            <a:endParaRPr lang="en-US" sz="4000" b="1" spc="-319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15111" b="-1511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252380" y="8786638"/>
            <a:ext cx="5843277" cy="2220445"/>
          </a:xfrm>
          <a:custGeom>
            <a:avLst/>
            <a:gdLst/>
            <a:ahLst/>
            <a:cxnLst/>
            <a:rect l="l" t="t" r="r" b="b"/>
            <a:pathLst>
              <a:path w="5843277" h="2220445">
                <a:moveTo>
                  <a:pt x="0" y="0"/>
                </a:moveTo>
                <a:lnTo>
                  <a:pt x="5843278" y="0"/>
                </a:lnTo>
                <a:lnTo>
                  <a:pt x="5843278" y="2220446"/>
                </a:lnTo>
                <a:lnTo>
                  <a:pt x="0" y="222044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0481278" y="1522176"/>
            <a:ext cx="7028790" cy="9292872"/>
          </a:xfrm>
          <a:custGeom>
            <a:avLst/>
            <a:gdLst/>
            <a:ahLst/>
            <a:cxnLst/>
            <a:rect l="l" t="t" r="r" b="b"/>
            <a:pathLst>
              <a:path w="7028790" h="9292872">
                <a:moveTo>
                  <a:pt x="0" y="0"/>
                </a:moveTo>
                <a:lnTo>
                  <a:pt x="7028790" y="0"/>
                </a:lnTo>
                <a:lnTo>
                  <a:pt x="7028790" y="9292872"/>
                </a:lnTo>
                <a:lnTo>
                  <a:pt x="0" y="929287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314450" y="1717129"/>
            <a:ext cx="9474086" cy="907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36"/>
              </a:lnSpc>
            </a:pPr>
            <a:r>
              <a:rPr lang="sr-Latn-RS" sz="4400" spc="-252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Osnovne informacije:</a:t>
            </a:r>
            <a:endParaRPr lang="en-US" sz="4400" spc="-252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14450" y="2933700"/>
            <a:ext cx="10572750" cy="5001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564"/>
              </a:lnSpc>
              <a:spcBef>
                <a:spcPct val="0"/>
              </a:spcBef>
            </a:pPr>
            <a:endParaRPr lang="sr-Latn-RS" sz="1899" u="none" spc="113" dirty="0" smtClean="0">
              <a:solidFill>
                <a:srgbClr val="000000"/>
              </a:solidFill>
              <a:latin typeface="Montserrat"/>
            </a:endParaRPr>
          </a:p>
          <a:p>
            <a:pPr marL="0" lvl="0" indent="0">
              <a:lnSpc>
                <a:spcPts val="2564"/>
              </a:lnSpc>
              <a:spcBef>
                <a:spcPct val="0"/>
              </a:spcBef>
            </a:pPr>
            <a:endParaRPr lang="sr-Latn-RS" sz="1899" spc="113" dirty="0" smtClean="0">
              <a:solidFill>
                <a:srgbClr val="000000"/>
              </a:solidFill>
              <a:latin typeface="Montserrat"/>
            </a:endParaRPr>
          </a:p>
          <a:p>
            <a:pPr lvl="0">
              <a:lnSpc>
                <a:spcPts val="2564"/>
              </a:lnSpc>
              <a:spcBef>
                <a:spcPct val="0"/>
              </a:spcBef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PEERS® </a:t>
            </a:r>
            <a:r>
              <a:rPr lang="sr-Latn-RS" sz="2800" dirty="0" smtClean="0">
                <a:latin typeface="Arial" pitchFamily="34" charset="0"/>
                <a:cs typeface="Arial" pitchFamily="34" charset="0"/>
              </a:rPr>
              <a:t> je razvijen na UCLA 2004. godine.</a:t>
            </a:r>
          </a:p>
          <a:p>
            <a:pPr lvl="0">
              <a:lnSpc>
                <a:spcPts val="2564"/>
              </a:lnSpc>
              <a:spcBef>
                <a:spcPct val="0"/>
              </a:spcBef>
            </a:pPr>
            <a:endParaRPr lang="sr-Latn-RS" sz="2800" u="none" spc="113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ts val="2564"/>
              </a:lnSpc>
              <a:spcBef>
                <a:spcPct val="0"/>
              </a:spcBef>
            </a:pPr>
            <a:r>
              <a:rPr lang="sr-Latn-RS" sz="2800" u="none" spc="113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Proceduralno definisana intervencija usmerena na poboljšanje socijalnih veština.</a:t>
            </a:r>
          </a:p>
          <a:p>
            <a:pPr marL="0" lvl="0" indent="0">
              <a:lnSpc>
                <a:spcPts val="2564"/>
              </a:lnSpc>
              <a:spcBef>
                <a:spcPct val="0"/>
              </a:spcBef>
            </a:pPr>
            <a:endParaRPr lang="sr-Latn-RS" sz="2800" spc="113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ts val="2564"/>
              </a:lnSpc>
              <a:spcBef>
                <a:spcPct val="0"/>
              </a:spcBef>
            </a:pPr>
            <a:r>
              <a:rPr lang="sr-Latn-RS" sz="2800" spc="113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Primenjuje se u različitim uzrastima, ali najviše kod adolescenata i mlađih odraslih osoba.</a:t>
            </a:r>
          </a:p>
          <a:p>
            <a:pPr marL="0" lvl="0" indent="0">
              <a:lnSpc>
                <a:spcPts val="2564"/>
              </a:lnSpc>
              <a:spcBef>
                <a:spcPct val="0"/>
              </a:spcBef>
            </a:pPr>
            <a:endParaRPr lang="sr-Latn-RS" sz="2800" u="none" spc="113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ts val="2564"/>
              </a:lnSpc>
              <a:spcBef>
                <a:spcPct val="0"/>
              </a:spcBef>
            </a:pPr>
            <a:r>
              <a:rPr lang="sr-Latn-RS" sz="2800" spc="113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Spada u intervencije zasnovane na dokazima.</a:t>
            </a:r>
          </a:p>
          <a:p>
            <a:pPr marL="0" lvl="0" indent="0">
              <a:lnSpc>
                <a:spcPts val="2564"/>
              </a:lnSpc>
              <a:spcBef>
                <a:spcPct val="0"/>
              </a:spcBef>
            </a:pPr>
            <a:endParaRPr lang="sr-Latn-RS" sz="2800" u="none" spc="113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ts val="2564"/>
              </a:lnSpc>
              <a:spcBef>
                <a:spcPct val="0"/>
              </a:spcBef>
            </a:pPr>
            <a:r>
              <a:rPr lang="sr-Latn-RS" sz="2800" spc="113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Koristi se kod klijenata sa autizmom, ADHD-om, depresijom, anksioznim poremećajem i drugim socio-emocionalnim poteškoćama. </a:t>
            </a:r>
            <a:endParaRPr lang="en-US" sz="2800" u="none" spc="113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908368" y="-2980612"/>
            <a:ext cx="4286250" cy="4114800"/>
          </a:xfrm>
          <a:custGeom>
            <a:avLst/>
            <a:gdLst/>
            <a:ahLst/>
            <a:cxnLst/>
            <a:rect l="l" t="t" r="r" b="b"/>
            <a:pathLst>
              <a:path w="4286250" h="4114800">
                <a:moveTo>
                  <a:pt x="0" y="0"/>
                </a:moveTo>
                <a:lnTo>
                  <a:pt x="4286250" y="0"/>
                </a:lnTo>
                <a:lnTo>
                  <a:pt x="42862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074034" y="-922284"/>
            <a:ext cx="5843277" cy="2220445"/>
          </a:xfrm>
          <a:custGeom>
            <a:avLst/>
            <a:gdLst/>
            <a:ahLst/>
            <a:cxnLst/>
            <a:rect l="l" t="t" r="r" b="b"/>
            <a:pathLst>
              <a:path w="5843277" h="2220445">
                <a:moveTo>
                  <a:pt x="0" y="0"/>
                </a:moveTo>
                <a:lnTo>
                  <a:pt x="5843277" y="0"/>
                </a:lnTo>
                <a:lnTo>
                  <a:pt x="5843277" y="2220446"/>
                </a:lnTo>
                <a:lnTo>
                  <a:pt x="0" y="222044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-711436" y="9030950"/>
            <a:ext cx="4051773" cy="2512099"/>
          </a:xfrm>
          <a:custGeom>
            <a:avLst/>
            <a:gdLst/>
            <a:ahLst/>
            <a:cxnLst/>
            <a:rect l="l" t="t" r="r" b="b"/>
            <a:pathLst>
              <a:path w="4051773" h="2512099">
                <a:moveTo>
                  <a:pt x="0" y="0"/>
                </a:moveTo>
                <a:lnTo>
                  <a:pt x="4051772" y="0"/>
                </a:lnTo>
                <a:lnTo>
                  <a:pt x="4051772" y="2512100"/>
                </a:lnTo>
                <a:lnTo>
                  <a:pt x="0" y="2512100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3340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15111" b="-15111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314450" y="2178017"/>
            <a:ext cx="9474086" cy="907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36"/>
              </a:lnSpc>
            </a:pPr>
            <a:r>
              <a:rPr lang="sr-Latn-RS" sz="4400" spc="-252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Osnovne informacije:</a:t>
            </a:r>
            <a:endParaRPr lang="en-US" sz="4400" spc="-252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28600" y="4000500"/>
            <a:ext cx="9829800" cy="2333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564"/>
              </a:lnSpc>
              <a:spcBef>
                <a:spcPct val="0"/>
              </a:spcBef>
            </a:pPr>
            <a:r>
              <a:rPr lang="sr-Latn-RS" sz="2800" u="none" spc="113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Ekološki validirane veštine</a:t>
            </a:r>
            <a:endParaRPr lang="en-US" sz="2800" u="none" spc="113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ts val="2564"/>
              </a:lnSpc>
              <a:spcBef>
                <a:spcPct val="0"/>
              </a:spcBef>
            </a:pPr>
            <a:endParaRPr sz="2800" dirty="0"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ts val="2564"/>
              </a:lnSpc>
              <a:spcBef>
                <a:spcPct val="0"/>
              </a:spcBef>
            </a:pPr>
            <a:r>
              <a:rPr lang="sr-Latn-RS" sz="2800" u="none" spc="113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Usmeren je na osobe sa autizmom, a postoje i programi za roditelje i vršnjake koji pružaju podršku</a:t>
            </a:r>
          </a:p>
          <a:p>
            <a:pPr marL="0" lvl="0" indent="0">
              <a:lnSpc>
                <a:spcPts val="2564"/>
              </a:lnSpc>
              <a:spcBef>
                <a:spcPct val="0"/>
              </a:spcBef>
            </a:pPr>
            <a:endParaRPr lang="sr-Latn-RS" sz="2800" spc="113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ts val="2564"/>
              </a:lnSpc>
              <a:spcBef>
                <a:spcPct val="0"/>
              </a:spcBef>
            </a:pPr>
            <a:endParaRPr lang="sr-Latn-RS" sz="2800" u="none" spc="113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ts val="2564"/>
              </a:lnSpc>
              <a:spcBef>
                <a:spcPct val="0"/>
              </a:spcBef>
            </a:pPr>
            <a:r>
              <a:rPr lang="sr-Latn-RS" sz="2800" spc="113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Preveden na veliki broj jezika i kulturološki adaptiran</a:t>
            </a:r>
            <a:endParaRPr lang="en-US" sz="2800" u="none" spc="113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Mug #4 feat. Ecological valid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34600" y="0"/>
            <a:ext cx="8153400" cy="1028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33400" y="0"/>
            <a:ext cx="188214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15111" b="-15111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314450" y="2178017"/>
            <a:ext cx="9474086" cy="907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36"/>
              </a:lnSpc>
            </a:pPr>
            <a:r>
              <a:rPr lang="sr-Latn-RS" sz="4400" spc="-252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Edukativni programi:</a:t>
            </a:r>
            <a:endParaRPr lang="en-US" sz="4400" spc="-252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28600" y="4000500"/>
            <a:ext cx="12420600" cy="400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564"/>
              </a:lnSpc>
              <a:spcBef>
                <a:spcPct val="0"/>
              </a:spcBef>
            </a:pPr>
            <a:r>
              <a:rPr lang="sr-Latn-RS" sz="2800" u="none" spc="113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Postoje različiti edukativni programi za rad sa decom školskog uzrasta, adolescentima i mlađim odraslim osobama</a:t>
            </a:r>
            <a:endParaRPr lang="en-US" sz="2800" u="none" spc="113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ts val="2564"/>
              </a:lnSpc>
              <a:spcBef>
                <a:spcPct val="0"/>
              </a:spcBef>
            </a:pPr>
            <a:endParaRPr sz="2800" dirty="0"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ts val="2564"/>
              </a:lnSpc>
              <a:spcBef>
                <a:spcPct val="0"/>
              </a:spcBef>
            </a:pPr>
            <a:r>
              <a:rPr lang="sr-Latn-RS" sz="2800" u="none" spc="113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Obuke izvode sertifikovani stručnjaci</a:t>
            </a:r>
          </a:p>
          <a:p>
            <a:pPr marL="0" lvl="0" indent="0">
              <a:lnSpc>
                <a:spcPts val="2564"/>
              </a:lnSpc>
              <a:spcBef>
                <a:spcPct val="0"/>
              </a:spcBef>
            </a:pPr>
            <a:endParaRPr lang="sr-Latn-RS" sz="2800" u="none" spc="113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ts val="2564"/>
              </a:lnSpc>
              <a:spcBef>
                <a:spcPct val="0"/>
              </a:spcBef>
            </a:pPr>
            <a:r>
              <a:rPr lang="sr-Latn-RS" sz="2800" spc="113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Koriste se priručnici na engleskom i drugim jezicima</a:t>
            </a:r>
          </a:p>
          <a:p>
            <a:pPr marL="0" lvl="0" indent="0">
              <a:lnSpc>
                <a:spcPts val="2564"/>
              </a:lnSpc>
              <a:spcBef>
                <a:spcPct val="0"/>
              </a:spcBef>
            </a:pPr>
            <a:endParaRPr lang="sr-Latn-RS" sz="2800" u="none" spc="113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ts val="2564"/>
              </a:lnSpc>
              <a:spcBef>
                <a:spcPct val="0"/>
              </a:spcBef>
            </a:pPr>
            <a:r>
              <a:rPr lang="sr-Latn-RS" sz="2800" spc="113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Stalno se istražuju efekti intervencije</a:t>
            </a:r>
          </a:p>
          <a:p>
            <a:pPr marL="0" lvl="0" indent="0">
              <a:lnSpc>
                <a:spcPts val="2564"/>
              </a:lnSpc>
              <a:spcBef>
                <a:spcPct val="0"/>
              </a:spcBef>
            </a:pPr>
            <a:endParaRPr lang="sr-Latn-RS" sz="2800" u="none" spc="113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ts val="2564"/>
              </a:lnSpc>
              <a:spcBef>
                <a:spcPct val="0"/>
              </a:spcBef>
            </a:pPr>
            <a:r>
              <a:rPr lang="sr-Latn-RS" sz="2800" spc="113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Zainteresovanim pojedincima dostupna je kolekcija besplatnih video-snimaka namenjenih uvežbavanju socijalnih veština kroz igranje uloga </a:t>
            </a:r>
            <a:r>
              <a:rPr lang="en-GB" sz="2800" spc="113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https://www.semel.ucla.edu/peers/resources/role-play-videos</a:t>
            </a:r>
            <a:endParaRPr lang="en-US" sz="2800" u="none" spc="113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PEERS® on the App Sto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0" y="2552700"/>
            <a:ext cx="2857500" cy="6181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33400" y="0"/>
            <a:ext cx="188214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15111" b="-15111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-533400" y="419100"/>
            <a:ext cx="18821400" cy="919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36"/>
              </a:lnSpc>
            </a:pPr>
            <a:r>
              <a:rPr lang="sr-Latn-RS" sz="4800" b="1" spc="-252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Ciljane veštine:</a:t>
            </a:r>
            <a:endParaRPr lang="en-US" sz="4800" b="1" spc="-252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0" y="1943100"/>
          <a:ext cx="17983200" cy="807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3340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15111" b="-15111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314450" y="2178017"/>
            <a:ext cx="9474086" cy="907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36"/>
              </a:lnSpc>
            </a:pPr>
            <a:r>
              <a:rPr lang="sr-Latn-RS" sz="4400" spc="-252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Etička pitanja</a:t>
            </a:r>
            <a:endParaRPr lang="en-US" sz="4400" spc="-252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28600" y="4000500"/>
            <a:ext cx="9829800" cy="1688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564"/>
              </a:lnSpc>
              <a:spcBef>
                <a:spcPct val="0"/>
              </a:spcBef>
            </a:pPr>
            <a:r>
              <a:rPr lang="sr-Latn-RS" sz="3600" b="1" u="none" spc="113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Želja da se naučne socijalne veštine</a:t>
            </a:r>
          </a:p>
          <a:p>
            <a:pPr marL="0" lvl="0" indent="0">
              <a:lnSpc>
                <a:spcPts val="2564"/>
              </a:lnSpc>
              <a:spcBef>
                <a:spcPct val="0"/>
              </a:spcBef>
            </a:pPr>
            <a:endParaRPr lang="sr-Latn-RS" sz="3600" b="1" spc="113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ts val="2564"/>
              </a:lnSpc>
              <a:spcBef>
                <a:spcPct val="0"/>
              </a:spcBef>
            </a:pPr>
            <a:r>
              <a:rPr lang="sr-Latn-RS" sz="3600" b="1" u="none" spc="113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Pritisak da se nauče socijalne veštine</a:t>
            </a:r>
          </a:p>
          <a:p>
            <a:pPr marL="0" lvl="0" indent="0">
              <a:lnSpc>
                <a:spcPts val="2564"/>
              </a:lnSpc>
              <a:spcBef>
                <a:spcPct val="0"/>
              </a:spcBef>
            </a:pPr>
            <a:endParaRPr lang="sr-Latn-RS" sz="3600" b="1" spc="113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ts val="2564"/>
              </a:lnSpc>
              <a:spcBef>
                <a:spcPct val="0"/>
              </a:spcBef>
            </a:pPr>
            <a:r>
              <a:rPr lang="sr-Latn-RS" sz="3600" b="1" spc="113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Štetni efekti prikrivanja simptoma autizma</a:t>
            </a:r>
            <a:endParaRPr lang="en-US" sz="3600" b="1" u="none" spc="113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25 Cases of Accidental Urban Camouflage | Skyrim, Funny pictures, Hilario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7000" y="0"/>
            <a:ext cx="8001000" cy="1028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245</Words>
  <Application>Microsoft Office PowerPoint</Application>
  <PresentationFormat>Custom</PresentationFormat>
  <Paragraphs>54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Agrandir</vt:lpstr>
      <vt:lpstr>Montserrat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Organic Positive Psychology Presentation</dc:title>
  <dc:creator>7320</dc:creator>
  <cp:lastModifiedBy>7320</cp:lastModifiedBy>
  <cp:revision>13</cp:revision>
  <dcterms:created xsi:type="dcterms:W3CDTF">2006-08-16T00:00:00Z</dcterms:created>
  <dcterms:modified xsi:type="dcterms:W3CDTF">2023-12-18T20:31:44Z</dcterms:modified>
  <dc:identifier>DAF3U9qqlas</dc:identifier>
</cp:coreProperties>
</file>